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</p:sldIdLst>
  <p:sldSz cy="10058400" cx="17881600"/>
  <p:notesSz cx="6858000" cy="9144000"/>
  <p:embeddedFontLst>
    <p:embeddedFont>
      <p:font typeface="Roboto"/>
      <p:regular r:id="rId92"/>
      <p:bold r:id="rId93"/>
      <p:italic r:id="rId94"/>
      <p:boldItalic r:id="rId95"/>
    </p:embeddedFont>
    <p:embeddedFont>
      <p:font typeface="Montserrat Light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5632">
          <p15:clr>
            <a:srgbClr val="A4A3A4"/>
          </p15:clr>
        </p15:guide>
        <p15:guide id="3" orient="horz" pos="6047">
          <p15:clr>
            <a:srgbClr val="A4A3A4"/>
          </p15:clr>
        </p15:guide>
        <p15:guide id="4" pos="10601">
          <p15:clr>
            <a:srgbClr val="A4A3A4"/>
          </p15:clr>
        </p15:guide>
        <p15:guide id="5" pos="663">
          <p15:clr>
            <a:srgbClr val="A4A3A4"/>
          </p15:clr>
        </p15:guide>
        <p15:guide id="6" orient="horz" pos="2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5632"/>
        <p:guide pos="6047" orient="horz"/>
        <p:guide pos="10601"/>
        <p:guide pos="663"/>
        <p:guide pos="28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boldItalic.fntdata"/><Relationship Id="rId94" Type="http://schemas.openxmlformats.org/officeDocument/2006/relationships/font" Target="fonts/Roboto-italic.fntdata"/><Relationship Id="rId97" Type="http://schemas.openxmlformats.org/officeDocument/2006/relationships/font" Target="fonts/MontserratLight-bold.fntdata"/><Relationship Id="rId96" Type="http://schemas.openxmlformats.org/officeDocument/2006/relationships/font" Target="fonts/MontserratLight-regular.fntdata"/><Relationship Id="rId11" Type="http://schemas.openxmlformats.org/officeDocument/2006/relationships/slide" Target="slides/slide5.xml"/><Relationship Id="rId99" Type="http://schemas.openxmlformats.org/officeDocument/2006/relationships/font" Target="fonts/MontserratLight-boldItalic.fntdata"/><Relationship Id="rId10" Type="http://schemas.openxmlformats.org/officeDocument/2006/relationships/slide" Target="slides/slide4.xml"/><Relationship Id="rId98" Type="http://schemas.openxmlformats.org/officeDocument/2006/relationships/font" Target="fonts/Montserrat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Roboto-bold.fntdata"/><Relationship Id="rId92" Type="http://schemas.openxmlformats.org/officeDocument/2006/relationships/font" Target="fonts/Roboto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73278207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73278207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2d73278207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7ccea2b135_0_1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7ccea2b135_0_1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7ccea2b135_0_1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937764fd2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937764fd2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9937764fd2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2f486d51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92f486d51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92f486d51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7ccea2b13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7ccea2b13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7ccea2b135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cea2b135_0_1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cea2b135_0_1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7ccea2b135_0_1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cea2b135_0_9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cea2b135_0_9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7ccea2b135_0_9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7ccea2b135_0_9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7ccea2b135_0_9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ccea2b135_0_9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3c948a599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43c948a599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43c948a599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7ccea2b135_0_9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7ccea2b135_0_9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7ccea2b135_0_9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ccea2b135_0_9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7ccea2b135_0_9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ccea2b135_0_9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937764fd2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937764fd2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9937764fd2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43c948a59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43c948a599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43c948a599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ccea2b135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7ccea2b135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7ccea2b135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3c948a59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3c948a59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43c948a599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9937764fd2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9937764fd2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937764fd2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7ccea2b135_0_7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7ccea2b135_0_7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7ccea2b135_0_7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ccea2b135_0_8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7ccea2b135_0_8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7ccea2b135_0_8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ccea2b135_0_8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7ccea2b135_0_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7ccea2b135_0_8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7ccea2b135_0_8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7ccea2b135_0_8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7ccea2b135_0_8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7ccea2b135_0_8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7ccea2b135_0_8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7ccea2b135_0_8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7ccea2b135_0_8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7ccea2b135_0_8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7ccea2b135_0_8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21bf8112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21bf8112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521bf8112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7ccea2b135_0_8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7ccea2b135_0_8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7ccea2b135_0_8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ccea2b13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7ccea2b13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7ccea2b13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7ccea2b135_0_9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7ccea2b135_0_9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27ccea2b135_0_9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7ccea2b135_0_9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7ccea2b135_0_9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27ccea2b135_0_9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7ccea2b135_0_9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7ccea2b135_0_9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7ccea2b135_0_9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521bf81126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521bf81126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521bf81126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ccea2b135_0_9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ccea2b135_0_9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7ccea2b135_0_9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43c948a599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43c948a599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43c948a599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7ccea2b135_0_9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7ccea2b135_0_9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27ccea2b135_0_9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937764fd2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937764fd2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9937764fd2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937764fd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9937764fd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9937764fd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ccea2b135_0_9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7ccea2b135_0_9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7ccea2b135_0_9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7ccea2b135_0_9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7ccea2b135_0_9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27ccea2b135_0_9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3c948a599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43c948a599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43c948a599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7ccea2b135_0_9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7ccea2b135_0_9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27ccea2b135_0_9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5254c72249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5254c72249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25254c72249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7ccea2b135_0_9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7ccea2b135_0_9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27ccea2b135_0_9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7ccea2b135_0_1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7ccea2b135_0_1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27ccea2b135_0_1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7ccea2b135_0_9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7ccea2b135_0_9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27ccea2b135_0_9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7ccea2b135_0_1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7ccea2b135_0_1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7ccea2b135_0_1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7ccea2b135_0_1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7ccea2b135_0_1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27ccea2b135_0_1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937764fd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937764fd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9937764fd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ccea2b135_0_1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7ccea2b135_0_1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27ccea2b135_0_1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7ccea2b135_0_1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7ccea2b135_0_1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7ccea2b135_0_1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7ccea2b135_0_1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7ccea2b135_0_1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27ccea2b135_0_1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43c948a599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43c948a599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243c948a599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43c948a599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43c948a599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243c948a599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7ccea2b135_0_1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7ccea2b135_0_1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27ccea2b135_0_1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7ccea2b135_0_1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7ccea2b135_0_1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27ccea2b135_0_1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7ccea2b135_0_1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7ccea2b135_0_1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27ccea2b135_0_1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7ccea2b135_0_1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7ccea2b135_0_1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27ccea2b135_0_1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7ccea2b135_0_1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7ccea2b135_0_1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27ccea2b135_0_1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21bf8112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21bf8112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521bf81126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7ccea2b135_0_1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7ccea2b135_0_1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27ccea2b135_0_1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7ccea2b135_0_1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7ccea2b135_0_1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27ccea2b135_0_1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7ccea2b135_0_1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7ccea2b135_0_1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27ccea2b135_0_1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43c948a599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43c948a599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243c948a599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7ccea2b135_0_1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7ccea2b135_0_1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27ccea2b135_0_12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7ccea2b135_0_1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7ccea2b135_0_13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27ccea2b135_0_13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7ccea2b135_0_1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7ccea2b135_0_1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27ccea2b135_0_13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7ccea2b135_0_1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7ccea2b135_0_1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27ccea2b135_0_13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7ccea2b135_0_1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7ccea2b135_0_1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27ccea2b135_0_13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43c948a599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43c948a599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243c948a599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96db99c09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96db99c09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296db99c09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43c948a599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43c948a599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243c948a599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92d6a6e6b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92d6a6e6b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292d6a6e6bc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92d6a6e6b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92d6a6e6b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292d6a6e6bc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92d6a6e6b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92d6a6e6b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292d6a6e6b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7ccea2b135_0_1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7ccea2b135_0_1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27ccea2b135_0_12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7ccea2b135_0_1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7ccea2b135_0_1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27ccea2b135_0_1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7ccea2b135_0_1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7ccea2b135_0_1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27ccea2b135_0_13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92d6a6e6bc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92d6a6e6bc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292d6a6e6bc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92d6a6e6bc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92d6a6e6bc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292d6a6e6bc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92d6a6e6bc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92d6a6e6bc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292d6a6e6bc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3c948a599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3c948a599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43c948a599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7ccea2b135_0_1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7ccea2b135_0_1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27ccea2b135_0_13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7ccea2b135_0_1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7ccea2b135_0_1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27ccea2b135_0_1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7ccea2b135_0_1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7ccea2b135_0_1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27ccea2b135_0_13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7ccea2b135_0_1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7ccea2b135_0_1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27ccea2b135_0_1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7ccea2b135_0_1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7ccea2b135_0_1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27ccea2b135_0_13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521bf81126_0_6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521bf81126_0_6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2521bf81126_0_6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ccea2b135_0_9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ccea2b135_0_9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7ccea2b135_0_9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">
  <p:cSld name="COVER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UI example">
  <p:cSld name="INDUSTRY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000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1064625" y="3412200"/>
            <a:ext cx="6860100" cy="45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 b="0" sz="2500">
                <a:solidFill>
                  <a:schemeClr val="dk1"/>
                </a:solidFill>
              </a:defRPr>
            </a:lvl1pPr>
            <a:lvl2pPr indent="-387350" lvl="1" marL="9144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 sz="2500"/>
            </a:lvl2pPr>
            <a:lvl3pPr indent="-387350" lvl="2" marL="13716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 sz="2500"/>
            </a:lvl3pPr>
            <a:lvl4pPr indent="-387350" lvl="3" marL="18288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4pPr>
            <a:lvl5pPr indent="-387350" lvl="4" marL="22860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5pPr>
            <a:lvl6pPr indent="-387350" lvl="5" marL="27432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6pPr>
            <a:lvl7pPr indent="-387350" lvl="6" marL="32004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7pPr>
            <a:lvl8pPr indent="-387350" lvl="7" marL="36576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8pPr>
            <a:lvl9pPr indent="-387350" lvl="8" marL="4114800">
              <a:spcBef>
                <a:spcPts val="3000"/>
              </a:spcBef>
              <a:spcAft>
                <a:spcPts val="3000"/>
              </a:spcAft>
              <a:buSzPts val="2500"/>
              <a:buChar char="•"/>
              <a:defRPr/>
            </a:lvl9pPr>
          </a:lstStyle>
          <a:p/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 b="0" l="0" r="22100" t="0"/>
          <a:stretch/>
        </p:blipFill>
        <p:spPr>
          <a:xfrm>
            <a:off x="6204150" y="-842250"/>
            <a:ext cx="11677425" cy="119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4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/>
          <p:nvPr>
            <p:ph idx="2" type="pic"/>
          </p:nvPr>
        </p:nvSpPr>
        <p:spPr>
          <a:xfrm>
            <a:off x="9034626" y="1407431"/>
            <a:ext cx="8847000" cy="53451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1"/>
          <p:cNvSpPr txBox="1"/>
          <p:nvPr>
            <p:ph idx="3" type="subTitle"/>
          </p:nvPr>
        </p:nvSpPr>
        <p:spPr>
          <a:xfrm>
            <a:off x="1064625" y="1446850"/>
            <a:ext cx="6860100" cy="170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UI example">
  <p:cSld name="INDUSTRY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2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22100" t="0"/>
          <a:stretch/>
        </p:blipFill>
        <p:spPr>
          <a:xfrm>
            <a:off x="6204150" y="-842250"/>
            <a:ext cx="11677425" cy="119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 rotWithShape="1">
          <a:blip r:embed="rId4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>
            <p:ph idx="2" type="pic"/>
          </p:nvPr>
        </p:nvSpPr>
        <p:spPr>
          <a:xfrm>
            <a:off x="9034626" y="1407431"/>
            <a:ext cx="8847000" cy="534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1064625" y="3412200"/>
            <a:ext cx="6860100" cy="45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 b="0" sz="2500">
                <a:solidFill>
                  <a:schemeClr val="accent5"/>
                </a:solidFill>
              </a:defRPr>
            </a:lvl1pPr>
            <a:lvl2pPr indent="-387350" lvl="1" marL="9144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 sz="2500">
                <a:solidFill>
                  <a:schemeClr val="accent5"/>
                </a:solidFill>
              </a:defRPr>
            </a:lvl2pPr>
            <a:lvl3pPr indent="-387350" lvl="2" marL="13716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 sz="2500">
                <a:solidFill>
                  <a:schemeClr val="accent5"/>
                </a:solidFill>
              </a:defRPr>
            </a:lvl3pPr>
            <a:lvl4pPr indent="-387350" lvl="3" marL="18288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4pPr>
            <a:lvl5pPr indent="-387350" lvl="4" marL="22860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5pPr>
            <a:lvl6pPr indent="-387350" lvl="5" marL="27432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6pPr>
            <a:lvl7pPr indent="-387350" lvl="6" marL="32004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7pPr>
            <a:lvl8pPr indent="-387350" lvl="7" marL="3657600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8pPr>
            <a:lvl9pPr indent="-387350" lvl="8" marL="4114800" rtl="0">
              <a:spcBef>
                <a:spcPts val="3000"/>
              </a:spcBef>
              <a:spcAft>
                <a:spcPts val="3000"/>
              </a:spcAft>
              <a:buClr>
                <a:schemeClr val="accent5"/>
              </a:buClr>
              <a:buSzPts val="2500"/>
              <a:buChar char="•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3" type="subTitle"/>
          </p:nvPr>
        </p:nvSpPr>
        <p:spPr>
          <a:xfrm>
            <a:off x="1064625" y="1446850"/>
            <a:ext cx="6860100" cy="170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content">
  <p:cSld name="PARTNER SOLUTION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00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3479775" y="1202625"/>
            <a:ext cx="108825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body"/>
          </p:nvPr>
        </p:nvSpPr>
        <p:spPr>
          <a:xfrm>
            <a:off x="3479775" y="2677575"/>
            <a:ext cx="10882500" cy="55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  <a:defRPr b="0" i="0" sz="2500" u="none" cap="none" strike="noStrike">
                <a:solidFill>
                  <a:schemeClr val="dk1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3500"/>
              <a:buChar char="○"/>
              <a:defRPr i="0" u="none" cap="none" strike="noStrike"/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900"/>
              <a:buChar char="■"/>
              <a:defRPr i="0" u="none" cap="none" strike="noStrike"/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■"/>
              <a:defRPr i="0" u="none" cap="none" strike="noStrike"/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SzPts val="2500"/>
              <a:buChar char="■"/>
              <a:defRPr i="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ontent">
  <p:cSld name="PARTNER SOLUTION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3479775" y="1202625"/>
            <a:ext cx="108825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2" type="body"/>
          </p:nvPr>
        </p:nvSpPr>
        <p:spPr>
          <a:xfrm>
            <a:off x="3479775" y="2677575"/>
            <a:ext cx="10882500" cy="55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b="0" i="0" sz="2500" u="none" cap="none" strike="noStrike">
                <a:solidFill>
                  <a:schemeClr val="accent5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3500"/>
              <a:buChar char="○"/>
              <a:defRPr i="0" u="none" cap="none" strike="noStrike">
                <a:solidFill>
                  <a:schemeClr val="accent5"/>
                </a:solidFill>
              </a:defRPr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900"/>
              <a:buChar char="■"/>
              <a:defRPr i="0" u="none" cap="none" strike="noStrike">
                <a:solidFill>
                  <a:schemeClr val="accent5"/>
                </a:solidFill>
              </a:defRPr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PARTNER SOLUTION_1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2" type="body"/>
          </p:nvPr>
        </p:nvSpPr>
        <p:spPr>
          <a:xfrm>
            <a:off x="1230613" y="2641575"/>
            <a:ext cx="7237200" cy="5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  <a:defRPr b="0" i="0" sz="2500" u="none" cap="none" strike="noStrike">
                <a:solidFill>
                  <a:schemeClr val="dk1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3500"/>
              <a:buChar char="○"/>
              <a:defRPr i="0" u="none" cap="none" strike="noStrike"/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900"/>
              <a:buChar char="■"/>
              <a:defRPr i="0" u="none" cap="none" strike="noStrike"/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■"/>
              <a:defRPr i="0" u="none" cap="none" strike="noStrike"/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●"/>
              <a:defRPr i="0" u="none" cap="none" strike="noStrike"/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2500"/>
              <a:buChar char="○"/>
              <a:defRPr i="0" u="none" cap="none" strike="noStrike"/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SzPts val="2500"/>
              <a:buChar char="■"/>
              <a:defRPr i="0" u="none" cap="none" strike="noStrike"/>
            </a:lvl9pPr>
          </a:lstStyle>
          <a:p/>
        </p:txBody>
      </p:sp>
      <p:sp>
        <p:nvSpPr>
          <p:cNvPr id="109" name="Google Shape;109;p15"/>
          <p:cNvSpPr/>
          <p:nvPr>
            <p:ph idx="3" type="pic"/>
          </p:nvPr>
        </p:nvSpPr>
        <p:spPr>
          <a:xfrm>
            <a:off x="9374238" y="2641600"/>
            <a:ext cx="7237200" cy="547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ontent and image">
  <p:cSld name="PARTNER SOLUTION_1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59934" l="586" r="0" t="0"/>
          <a:stretch/>
        </p:blipFill>
        <p:spPr>
          <a:xfrm>
            <a:off x="0" y="8409025"/>
            <a:ext cx="17881599" cy="1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2" type="body"/>
          </p:nvPr>
        </p:nvSpPr>
        <p:spPr>
          <a:xfrm>
            <a:off x="1230613" y="2641575"/>
            <a:ext cx="7237200" cy="5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b="0" i="0" sz="2500" u="none" cap="none" strike="noStrike">
                <a:solidFill>
                  <a:schemeClr val="accent5"/>
                </a:solidFill>
              </a:defRPr>
            </a:lvl1pPr>
            <a:lvl2pPr indent="-450850" lvl="1" marL="914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3500"/>
              <a:buChar char="○"/>
              <a:defRPr i="0" u="none" cap="none" strike="noStrike">
                <a:solidFill>
                  <a:schemeClr val="accent5"/>
                </a:solidFill>
              </a:defRPr>
            </a:lvl2pPr>
            <a:lvl3pPr indent="-412750" lvl="2" marL="1371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900"/>
              <a:buChar char="■"/>
              <a:defRPr i="0" u="none" cap="none" strike="noStrike">
                <a:solidFill>
                  <a:schemeClr val="accent5"/>
                </a:solidFill>
              </a:defRPr>
            </a:lvl3pPr>
            <a:lvl4pPr indent="-387350" lvl="3" marL="18288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4pPr>
            <a:lvl5pPr indent="-387350" lvl="4" marL="22860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5pPr>
            <a:lvl6pPr indent="-387350" lvl="5" marL="2743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6pPr>
            <a:lvl7pPr indent="-387350" lvl="6" marL="32004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●"/>
              <a:defRPr i="0" u="none" cap="none" strike="noStrike">
                <a:solidFill>
                  <a:schemeClr val="accent5"/>
                </a:solidFill>
              </a:defRPr>
            </a:lvl7pPr>
            <a:lvl8pPr indent="-387350" lvl="7" marL="36576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  <a:defRPr i="0" u="none" cap="none" strike="noStrike">
                <a:solidFill>
                  <a:schemeClr val="accent5"/>
                </a:solidFill>
              </a:defRPr>
            </a:lvl8pPr>
            <a:lvl9pPr indent="-387350" lvl="8" marL="41148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chemeClr val="accent5"/>
              </a:buClr>
              <a:buSzPts val="2500"/>
              <a:buChar char="■"/>
              <a:defRPr i="0" u="none" cap="none" strike="noStrike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6" name="Google Shape;116;p16"/>
          <p:cNvSpPr/>
          <p:nvPr>
            <p:ph idx="3" type="pic"/>
          </p:nvPr>
        </p:nvSpPr>
        <p:spPr>
          <a:xfrm>
            <a:off x="9374238" y="2641600"/>
            <a:ext cx="7237200" cy="547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thank you">
  <p:cSld name="COVER_4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8070825" y="2488000"/>
            <a:ext cx="8653200" cy="5751900"/>
          </a:xfrm>
          <a:prstGeom prst="roundRect">
            <a:avLst>
              <a:gd fmla="val 198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42950" rotWithShape="0" algn="bl" dir="2160000" dist="304800">
              <a:srgbClr val="000000">
                <a:alpha val="5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2">
            <a:alphaModFix/>
          </a:blip>
          <a:srcRect b="-11682" l="-1595" r="0" t="-12464"/>
          <a:stretch/>
        </p:blipFill>
        <p:spPr>
          <a:xfrm>
            <a:off x="8396050" y="6804948"/>
            <a:ext cx="3803500" cy="10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2900" l="58439" r="-1962" t="-2899"/>
          <a:stretch/>
        </p:blipFill>
        <p:spPr>
          <a:xfrm>
            <a:off x="4" y="796525"/>
            <a:ext cx="8269147" cy="81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1204" y="4547822"/>
            <a:ext cx="761424" cy="71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9655" y="6015637"/>
            <a:ext cx="761424" cy="84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1204" y="7059219"/>
            <a:ext cx="924595" cy="11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7">
            <a:alphaModFix/>
          </a:blip>
          <a:srcRect b="11624" l="61869" r="25611" t="14384"/>
          <a:stretch/>
        </p:blipFill>
        <p:spPr>
          <a:xfrm>
            <a:off x="0" y="2161152"/>
            <a:ext cx="2647347" cy="6089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8378925" y="3055850"/>
            <a:ext cx="7807200" cy="136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2" type="body"/>
          </p:nvPr>
        </p:nvSpPr>
        <p:spPr>
          <a:xfrm>
            <a:off x="8378925" y="4909050"/>
            <a:ext cx="8004300" cy="240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558800" lvl="0" marL="457200">
              <a:spcBef>
                <a:spcPts val="1000"/>
              </a:spcBef>
              <a:spcAft>
                <a:spcPts val="0"/>
              </a:spcAft>
              <a:buSzPts val="5200"/>
              <a:buChar char="•"/>
              <a:defRPr/>
            </a:lvl1pPr>
            <a:lvl2pPr indent="-450850" lvl="1" marL="914400">
              <a:spcBef>
                <a:spcPts val="3000"/>
              </a:spcBef>
              <a:spcAft>
                <a:spcPts val="0"/>
              </a:spcAft>
              <a:buSzPts val="3500"/>
              <a:buChar char="•"/>
              <a:defRPr/>
            </a:lvl2pPr>
            <a:lvl3pPr indent="-412750" lvl="2" marL="1371600">
              <a:spcBef>
                <a:spcPts val="3000"/>
              </a:spcBef>
              <a:spcAft>
                <a:spcPts val="0"/>
              </a:spcAft>
              <a:buSzPts val="2900"/>
              <a:buChar char="•"/>
              <a:defRPr/>
            </a:lvl3pPr>
            <a:lvl4pPr indent="-387350" lvl="3" marL="18288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4pPr>
            <a:lvl5pPr indent="-387350" lvl="4" marL="22860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5pPr>
            <a:lvl6pPr indent="-387350" lvl="5" marL="27432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6pPr>
            <a:lvl7pPr indent="-387350" lvl="6" marL="32004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7pPr>
            <a:lvl8pPr indent="-387350" lvl="7" marL="3657600">
              <a:spcBef>
                <a:spcPts val="3000"/>
              </a:spcBef>
              <a:spcAft>
                <a:spcPts val="0"/>
              </a:spcAft>
              <a:buSzPts val="2500"/>
              <a:buChar char="•"/>
              <a:defRPr/>
            </a:lvl8pPr>
            <a:lvl9pPr indent="-387350" lvl="8" marL="4114800">
              <a:spcBef>
                <a:spcPts val="3000"/>
              </a:spcBef>
              <a:spcAft>
                <a:spcPts val="3000"/>
              </a:spcAft>
              <a:buSzPts val="2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Content and image (Light)">
  <p:cSld name="PARTNER SOLUTION_1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>
            <p:ph idx="2" type="pic"/>
          </p:nvPr>
        </p:nvSpPr>
        <p:spPr>
          <a:xfrm>
            <a:off x="9147250" y="2781300"/>
            <a:ext cx="7176900" cy="6191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9" name="Google Shape;129;p18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3" type="body"/>
          </p:nvPr>
        </p:nvSpPr>
        <p:spPr>
          <a:xfrm>
            <a:off x="1229350" y="2829975"/>
            <a:ext cx="7419300" cy="6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b="0" i="0" sz="3000" u="none" cap="none" strike="noStrike">
                <a:solidFill>
                  <a:schemeClr val="dk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b="0" i="0" sz="3000" u="none" cap="none" strike="noStrike"/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900"/>
              <a:buChar char="•"/>
              <a:defRPr i="0" u="none" cap="none" strike="noStrike"/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3000"/>
              <a:buChar char="•"/>
              <a:defRPr i="0" sz="30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TOC/Agenda">
  <p:cSld name="CUSTOM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1200151" y="1215325"/>
            <a:ext cx="499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Meeting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58375" l="3890" r="6060" t="12826"/>
          <a:stretch/>
        </p:blipFill>
        <p:spPr>
          <a:xfrm>
            <a:off x="0" y="8393725"/>
            <a:ext cx="17881602" cy="16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3805763" y="1373800"/>
            <a:ext cx="2100184" cy="6207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agenda</a:t>
            </a:r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2160838" y="30336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2" type="body"/>
          </p:nvPr>
        </p:nvSpPr>
        <p:spPr>
          <a:xfrm>
            <a:off x="2160825" y="3876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3" type="body"/>
          </p:nvPr>
        </p:nvSpPr>
        <p:spPr>
          <a:xfrm>
            <a:off x="2160838" y="47192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4" type="body"/>
          </p:nvPr>
        </p:nvSpPr>
        <p:spPr>
          <a:xfrm>
            <a:off x="2160825" y="55620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5" type="body"/>
          </p:nvPr>
        </p:nvSpPr>
        <p:spPr>
          <a:xfrm>
            <a:off x="2160838" y="64048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6" type="body"/>
          </p:nvPr>
        </p:nvSpPr>
        <p:spPr>
          <a:xfrm>
            <a:off x="10218738" y="30203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7" type="body"/>
          </p:nvPr>
        </p:nvSpPr>
        <p:spPr>
          <a:xfrm>
            <a:off x="10218725" y="3863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8" type="body"/>
          </p:nvPr>
        </p:nvSpPr>
        <p:spPr>
          <a:xfrm>
            <a:off x="10218738" y="47059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9" type="body"/>
          </p:nvPr>
        </p:nvSpPr>
        <p:spPr>
          <a:xfrm>
            <a:off x="10218725" y="55487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TOC/Agenda 1">
  <p:cSld name="CUSTOM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/>
          </a:blip>
          <a:srcRect b="58375" l="3890" r="6060" t="12826"/>
          <a:stretch/>
        </p:blipFill>
        <p:spPr>
          <a:xfrm>
            <a:off x="0" y="8393725"/>
            <a:ext cx="17881602" cy="16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2160838" y="2957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2160825" y="3876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3" type="body"/>
          </p:nvPr>
        </p:nvSpPr>
        <p:spPr>
          <a:xfrm>
            <a:off x="2160838" y="4795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4" type="body"/>
          </p:nvPr>
        </p:nvSpPr>
        <p:spPr>
          <a:xfrm>
            <a:off x="2160825" y="5714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5" type="body"/>
          </p:nvPr>
        </p:nvSpPr>
        <p:spPr>
          <a:xfrm>
            <a:off x="2160838" y="65572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6" type="body"/>
          </p:nvPr>
        </p:nvSpPr>
        <p:spPr>
          <a:xfrm>
            <a:off x="10218738" y="2944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7" type="body"/>
          </p:nvPr>
        </p:nvSpPr>
        <p:spPr>
          <a:xfrm>
            <a:off x="10218725" y="3863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8" type="body"/>
          </p:nvPr>
        </p:nvSpPr>
        <p:spPr>
          <a:xfrm>
            <a:off x="10218738" y="4782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9" type="body"/>
          </p:nvPr>
        </p:nvSpPr>
        <p:spPr>
          <a:xfrm>
            <a:off x="10218725" y="5701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9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13" type="subTitle"/>
          </p:nvPr>
        </p:nvSpPr>
        <p:spPr>
          <a:xfrm>
            <a:off x="1010625" y="1215800"/>
            <a:ext cx="15965100" cy="778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white curve">
  <p:cSld name="COVER_5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- Background (dark)">
  <p:cSld name="COVER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- Background (Light)">
  <p:cSld name="COVER_5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Cover - General hero">
  <p:cSld name="COVER_3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-11682" l="-1595" r="0" t="-12464"/>
          <a:stretch/>
        </p:blipFill>
        <p:spPr>
          <a:xfrm>
            <a:off x="13608375" y="8319824"/>
            <a:ext cx="3543399" cy="9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4">
            <a:alphaModFix/>
          </a:blip>
          <a:srcRect b="0" l="0" r="34145" t="0"/>
          <a:stretch/>
        </p:blipFill>
        <p:spPr>
          <a:xfrm>
            <a:off x="6045825" y="920325"/>
            <a:ext cx="11835776" cy="53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type="title"/>
          </p:nvPr>
        </p:nvSpPr>
        <p:spPr>
          <a:xfrm>
            <a:off x="1052525" y="3339600"/>
            <a:ext cx="103035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1182900" y="8472225"/>
            <a:ext cx="103035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2" type="body"/>
          </p:nvPr>
        </p:nvSpPr>
        <p:spPr>
          <a:xfrm>
            <a:off x="1182900" y="9122775"/>
            <a:ext cx="103035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 rtl="0">
              <a:spcBef>
                <a:spcPts val="2000"/>
              </a:spcBef>
              <a:spcAft>
                <a:spcPts val="2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Cover - Screenshot ">
  <p:cSld name="COVER_3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025" y="1062901"/>
            <a:ext cx="3842675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4">
            <a:alphaModFix/>
          </a:blip>
          <a:srcRect b="0" l="0" r="33805" t="0"/>
          <a:stretch/>
        </p:blipFill>
        <p:spPr>
          <a:xfrm>
            <a:off x="7868725" y="-1019900"/>
            <a:ext cx="10012877" cy="1209819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>
            <p:ph idx="2" type="pic"/>
          </p:nvPr>
        </p:nvSpPr>
        <p:spPr>
          <a:xfrm>
            <a:off x="10724874" y="1250200"/>
            <a:ext cx="7156800" cy="5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1052525" y="3060075"/>
            <a:ext cx="89145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1182900" y="8472225"/>
            <a:ext cx="106182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3" type="body"/>
          </p:nvPr>
        </p:nvSpPr>
        <p:spPr>
          <a:xfrm>
            <a:off x="1182900" y="9122775"/>
            <a:ext cx="106182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 rtl="0">
              <a:spcBef>
                <a:spcPts val="2000"/>
              </a:spcBef>
              <a:spcAft>
                <a:spcPts val="2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Cover - Heading only">
  <p:cSld name="COVER_3_1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025" y="1062901"/>
            <a:ext cx="3842675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type="title"/>
          </p:nvPr>
        </p:nvSpPr>
        <p:spPr>
          <a:xfrm>
            <a:off x="1052525" y="3060075"/>
            <a:ext cx="158574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5" name="Google Shape;185;p26"/>
          <p:cNvSpPr txBox="1"/>
          <p:nvPr>
            <p:ph idx="1" type="subTitle"/>
          </p:nvPr>
        </p:nvSpPr>
        <p:spPr>
          <a:xfrm>
            <a:off x="1182900" y="8472225"/>
            <a:ext cx="106182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2" type="body"/>
          </p:nvPr>
        </p:nvSpPr>
        <p:spPr>
          <a:xfrm>
            <a:off x="1182900" y="9122775"/>
            <a:ext cx="106182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 rtl="0">
              <a:spcBef>
                <a:spcPts val="2000"/>
              </a:spcBef>
              <a:spcAft>
                <a:spcPts val="2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TOC/Agenda">
  <p:cSld name="CUSTOM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1200151" y="1215325"/>
            <a:ext cx="499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Meeting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2">
            <a:alphaModFix/>
          </a:blip>
          <a:srcRect b="58375" l="3890" r="6060" t="12826"/>
          <a:stretch/>
        </p:blipFill>
        <p:spPr>
          <a:xfrm>
            <a:off x="0" y="8393725"/>
            <a:ext cx="17881602" cy="16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3805763" y="1373800"/>
            <a:ext cx="2100184" cy="6207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agenda</a:t>
            </a:r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2160838" y="30336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2160825" y="38764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idx="3" type="body"/>
          </p:nvPr>
        </p:nvSpPr>
        <p:spPr>
          <a:xfrm>
            <a:off x="2160838" y="47192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160825" y="55620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5" type="body"/>
          </p:nvPr>
        </p:nvSpPr>
        <p:spPr>
          <a:xfrm>
            <a:off x="2160838" y="640487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10218738" y="30203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7" type="body"/>
          </p:nvPr>
        </p:nvSpPr>
        <p:spPr>
          <a:xfrm>
            <a:off x="10218725" y="38631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10218738" y="47059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9" type="body"/>
          </p:nvPr>
        </p:nvSpPr>
        <p:spPr>
          <a:xfrm>
            <a:off x="10218725" y="5548725"/>
            <a:ext cx="6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Char char="•"/>
              <a:defRPr b="1" i="0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b="1"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Presenter slide (2 speakers)">
  <p:cSld name="COVER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>
            <a:off x="50" y="5677950"/>
            <a:ext cx="17881500" cy="438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205" name="Google Shape;205;p28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475425" y="73887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07" name="Google Shape;207;p28"/>
          <p:cNvSpPr txBox="1"/>
          <p:nvPr>
            <p:ph idx="2" type="body"/>
          </p:nvPr>
        </p:nvSpPr>
        <p:spPr>
          <a:xfrm>
            <a:off x="3475425" y="6654425"/>
            <a:ext cx="47700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28"/>
          <p:cNvSpPr/>
          <p:nvPr>
            <p:ph idx="3" type="pic"/>
          </p:nvPr>
        </p:nvSpPr>
        <p:spPr>
          <a:xfrm>
            <a:off x="4203825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209" name="Google Shape;209;p28"/>
          <p:cNvSpPr txBox="1"/>
          <p:nvPr>
            <p:ph idx="4" type="body"/>
          </p:nvPr>
        </p:nvSpPr>
        <p:spPr>
          <a:xfrm>
            <a:off x="9767313" y="73887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10" name="Google Shape;210;p28"/>
          <p:cNvSpPr txBox="1"/>
          <p:nvPr>
            <p:ph idx="5" type="body"/>
          </p:nvPr>
        </p:nvSpPr>
        <p:spPr>
          <a:xfrm>
            <a:off x="9767325" y="6654425"/>
            <a:ext cx="47700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28"/>
          <p:cNvSpPr/>
          <p:nvPr>
            <p:ph idx="6" type="pic"/>
          </p:nvPr>
        </p:nvSpPr>
        <p:spPr>
          <a:xfrm>
            <a:off x="10495713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Presenter slide (3 speakers)">
  <p:cSld name="COVER_2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50" y="5677950"/>
            <a:ext cx="17881500" cy="438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217" name="Google Shape;217;p29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sp>
        <p:nvSpPr>
          <p:cNvPr id="218" name="Google Shape;218;p29"/>
          <p:cNvSpPr/>
          <p:nvPr>
            <p:ph idx="2" type="pic"/>
          </p:nvPr>
        </p:nvSpPr>
        <p:spPr>
          <a:xfrm>
            <a:off x="3309588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219" name="Google Shape;219;p29"/>
          <p:cNvSpPr/>
          <p:nvPr>
            <p:ph idx="3" type="pic"/>
          </p:nvPr>
        </p:nvSpPr>
        <p:spPr>
          <a:xfrm>
            <a:off x="7499613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220" name="Google Shape;220;p29"/>
          <p:cNvSpPr/>
          <p:nvPr>
            <p:ph idx="4" type="pic"/>
          </p:nvPr>
        </p:nvSpPr>
        <p:spPr>
          <a:xfrm>
            <a:off x="11684788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2750023" y="7442200"/>
            <a:ext cx="41118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22" name="Google Shape;222;p29"/>
          <p:cNvSpPr txBox="1"/>
          <p:nvPr>
            <p:ph idx="5" type="body"/>
          </p:nvPr>
        </p:nvSpPr>
        <p:spPr>
          <a:xfrm>
            <a:off x="2781875" y="6631700"/>
            <a:ext cx="41118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29"/>
          <p:cNvSpPr txBox="1"/>
          <p:nvPr/>
        </p:nvSpPr>
        <p:spPr>
          <a:xfrm>
            <a:off x="6973425" y="7725300"/>
            <a:ext cx="39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11164975" y="7725300"/>
            <a:ext cx="39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>
            <p:ph idx="6" type="body"/>
          </p:nvPr>
        </p:nvSpPr>
        <p:spPr>
          <a:xfrm>
            <a:off x="6957498" y="7442200"/>
            <a:ext cx="41118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27" name="Google Shape;227;p29"/>
          <p:cNvSpPr txBox="1"/>
          <p:nvPr>
            <p:ph idx="7" type="body"/>
          </p:nvPr>
        </p:nvSpPr>
        <p:spPr>
          <a:xfrm>
            <a:off x="6989350" y="6631700"/>
            <a:ext cx="41118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29"/>
          <p:cNvSpPr txBox="1"/>
          <p:nvPr/>
        </p:nvSpPr>
        <p:spPr>
          <a:xfrm>
            <a:off x="6989400" y="7725300"/>
            <a:ext cx="39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9"/>
          <p:cNvSpPr txBox="1"/>
          <p:nvPr>
            <p:ph idx="8" type="body"/>
          </p:nvPr>
        </p:nvSpPr>
        <p:spPr>
          <a:xfrm>
            <a:off x="11164973" y="7442200"/>
            <a:ext cx="41118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30" name="Google Shape;230;p29"/>
          <p:cNvSpPr txBox="1"/>
          <p:nvPr>
            <p:ph idx="9" type="body"/>
          </p:nvPr>
        </p:nvSpPr>
        <p:spPr>
          <a:xfrm>
            <a:off x="11196825" y="6631700"/>
            <a:ext cx="41118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" name="Google Shape;231;p29"/>
          <p:cNvSpPr txBox="1"/>
          <p:nvPr/>
        </p:nvSpPr>
        <p:spPr>
          <a:xfrm>
            <a:off x="11196875" y="7725300"/>
            <a:ext cx="39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Presenter slide (1 speakers)">
  <p:cSld name="COVER_2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/>
          <p:nvPr/>
        </p:nvSpPr>
        <p:spPr>
          <a:xfrm>
            <a:off x="50" y="5677950"/>
            <a:ext cx="17881500" cy="438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236" name="Google Shape;236;p30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sp>
        <p:nvSpPr>
          <p:cNvPr id="237" name="Google Shape;237;p30"/>
          <p:cNvSpPr/>
          <p:nvPr>
            <p:ph idx="2" type="pic"/>
          </p:nvPr>
        </p:nvSpPr>
        <p:spPr>
          <a:xfrm>
            <a:off x="7284188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6197663" y="7651750"/>
            <a:ext cx="54441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2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2000"/>
              </a:spcBef>
              <a:spcAft>
                <a:spcPts val="2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240" name="Google Shape;240;p30"/>
          <p:cNvSpPr txBox="1"/>
          <p:nvPr>
            <p:ph idx="3" type="body"/>
          </p:nvPr>
        </p:nvSpPr>
        <p:spPr>
          <a:xfrm>
            <a:off x="6197675" y="6841250"/>
            <a:ext cx="5486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rtl="0" algn="ctr">
              <a:spcBef>
                <a:spcPts val="500"/>
              </a:spcBef>
              <a:spcAft>
                <a:spcPts val="0"/>
              </a:spcAft>
              <a:buSzPts val="3000"/>
              <a:buChar char="•"/>
              <a:defRPr sz="3000"/>
            </a:lvl1pPr>
            <a:lvl2pPr indent="-419100" lvl="1" marL="914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>
                <a:solidFill>
                  <a:schemeClr val="dk2"/>
                </a:solidFill>
              </a:defRPr>
            </a:lvl3pPr>
            <a:lvl4pPr indent="-419100" lvl="3" marL="18288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4pPr>
            <a:lvl5pPr indent="-419100" lvl="4" marL="22860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5pPr>
            <a:lvl6pPr indent="-419100" lvl="5" marL="27432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6pPr>
            <a:lvl7pPr indent="-419100" lvl="6" marL="32004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7pPr>
            <a:lvl8pPr indent="-419100" lvl="7" marL="3657600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8pPr>
            <a:lvl9pPr indent="-419100" lvl="8" marL="4114800" rtl="0"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3000"/>
              <a:buChar char="•"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Title slide - dark">
  <p:cSld name="COVER_6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1478625" y="22345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ackground white curve">
  <p:cSld name="COVER_5_1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8262375"/>
            <a:ext cx="17881602" cy="1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Screenshot UI (Light)">
  <p:cSld name="INDUSTRY">
    <p:bg>
      <p:bgPr>
        <a:gradFill>
          <a:gsLst>
            <a:gs pos="0">
              <a:schemeClr val="lt1"/>
            </a:gs>
            <a:gs pos="99000">
              <a:schemeClr val="lt2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2"/>
          <p:cNvPicPr preferRelativeResize="0"/>
          <p:nvPr/>
        </p:nvPicPr>
        <p:blipFill rotWithShape="1">
          <a:blip r:embed="rId2">
            <a:alphaModFix/>
          </a:blip>
          <a:srcRect b="59681" l="3890" r="6060" t="12827"/>
          <a:stretch/>
        </p:blipFill>
        <p:spPr>
          <a:xfrm>
            <a:off x="0" y="8469225"/>
            <a:ext cx="17881602" cy="1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 rotWithShape="1">
          <a:blip r:embed="rId4">
            <a:alphaModFix/>
          </a:blip>
          <a:srcRect b="0" l="0" r="22100" t="0"/>
          <a:stretch/>
        </p:blipFill>
        <p:spPr>
          <a:xfrm>
            <a:off x="6204150" y="-689850"/>
            <a:ext cx="11677425" cy="119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/>
          <p:nvPr>
            <p:ph idx="2" type="pic"/>
          </p:nvPr>
        </p:nvSpPr>
        <p:spPr>
          <a:xfrm>
            <a:off x="9034626" y="1559831"/>
            <a:ext cx="8847000" cy="534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2"/>
          <p:cNvSpPr txBox="1"/>
          <p:nvPr>
            <p:ph idx="1" type="subTitle"/>
          </p:nvPr>
        </p:nvSpPr>
        <p:spPr>
          <a:xfrm>
            <a:off x="1064625" y="1099850"/>
            <a:ext cx="7170600" cy="170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SzPts val="5500"/>
              <a:buNone/>
              <a:defRPr/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250" name="Google Shape;250;p32"/>
          <p:cNvSpPr txBox="1"/>
          <p:nvPr>
            <p:ph idx="3" type="body"/>
          </p:nvPr>
        </p:nvSpPr>
        <p:spPr>
          <a:xfrm>
            <a:off x="1064625" y="3146050"/>
            <a:ext cx="7170600" cy="53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b="0" i="0" sz="3000" u="none" cap="none" strike="noStrike">
                <a:solidFill>
                  <a:schemeClr val="dk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b="0" i="0" sz="3000" u="none" cap="none" strike="noStrike"/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u="none" cap="none" strike="noStrike"/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3000"/>
              <a:buChar char="•"/>
              <a:defRPr i="0" sz="30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Screenshot UI (Dark)">
  <p:cSld name="INDUSTRY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 rotWithShape="1">
          <a:blip r:embed="rId2">
            <a:alphaModFix/>
          </a:blip>
          <a:srcRect b="59681" l="3890" r="6060" t="12827"/>
          <a:stretch/>
        </p:blipFill>
        <p:spPr>
          <a:xfrm>
            <a:off x="0" y="8469225"/>
            <a:ext cx="17881602" cy="1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4">
            <a:alphaModFix/>
          </a:blip>
          <a:srcRect b="0" l="0" r="22100" t="0"/>
          <a:stretch/>
        </p:blipFill>
        <p:spPr>
          <a:xfrm>
            <a:off x="6204150" y="-689850"/>
            <a:ext cx="11677425" cy="119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/>
          <p:nvPr>
            <p:ph idx="2" type="pic"/>
          </p:nvPr>
        </p:nvSpPr>
        <p:spPr>
          <a:xfrm>
            <a:off x="9034626" y="1559831"/>
            <a:ext cx="8847000" cy="53451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33"/>
          <p:cNvSpPr txBox="1"/>
          <p:nvPr>
            <p:ph idx="1" type="subTitle"/>
          </p:nvPr>
        </p:nvSpPr>
        <p:spPr>
          <a:xfrm>
            <a:off x="1064625" y="1093050"/>
            <a:ext cx="7170600" cy="170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257" name="Google Shape;257;p33"/>
          <p:cNvSpPr txBox="1"/>
          <p:nvPr>
            <p:ph idx="3" type="body"/>
          </p:nvPr>
        </p:nvSpPr>
        <p:spPr>
          <a:xfrm>
            <a:off x="1064625" y="3146050"/>
            <a:ext cx="7170600" cy="53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0" i="0" sz="3000" u="none" cap="none" strike="noStrike">
                <a:solidFill>
                  <a:schemeClr val="lt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0" i="0" sz="3000" u="none" cap="none" strike="noStrike">
                <a:solidFill>
                  <a:schemeClr val="lt1"/>
                </a:solidFill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Interface spotlight ">
  <p:cSld name="INDUSTRY_1_1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/>
          <p:cNvPicPr preferRelativeResize="0"/>
          <p:nvPr/>
        </p:nvPicPr>
        <p:blipFill rotWithShape="1">
          <a:blip r:embed="rId2">
            <a:alphaModFix/>
          </a:blip>
          <a:srcRect b="58375" l="3890" r="6060" t="12826"/>
          <a:stretch/>
        </p:blipFill>
        <p:spPr>
          <a:xfrm>
            <a:off x="0" y="8393725"/>
            <a:ext cx="17881602" cy="16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175" y="-921925"/>
            <a:ext cx="15848202" cy="12675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/>
          <p:nvPr>
            <p:ph idx="2" type="pic"/>
          </p:nvPr>
        </p:nvSpPr>
        <p:spPr>
          <a:xfrm>
            <a:off x="4000639" y="1456497"/>
            <a:ext cx="9822000" cy="56511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4"/>
          <p:cNvSpPr/>
          <p:nvPr/>
        </p:nvSpPr>
        <p:spPr>
          <a:xfrm>
            <a:off x="1891750" y="395125"/>
            <a:ext cx="1232553" cy="3001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spotlight</a:t>
            </a:r>
          </a:p>
        </p:txBody>
      </p:sp>
      <p:sp>
        <p:nvSpPr>
          <p:cNvPr id="263" name="Google Shape;263;p34"/>
          <p:cNvSpPr txBox="1"/>
          <p:nvPr/>
        </p:nvSpPr>
        <p:spPr>
          <a:xfrm>
            <a:off x="445008" y="268850"/>
            <a:ext cx="154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Interface</a:t>
            </a:r>
            <a:endParaRPr sz="2500"/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Content ">
  <p:cSld name="PARTNER SOLUTION"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SzPts val="5500"/>
              <a:buNone/>
              <a:defRPr/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pic>
        <p:nvPicPr>
          <p:cNvPr id="267" name="Google Shape;267;p35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>
            <p:ph idx="2" type="body"/>
          </p:nvPr>
        </p:nvSpPr>
        <p:spPr>
          <a:xfrm>
            <a:off x="1229350" y="2829975"/>
            <a:ext cx="15423000" cy="6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b="0" i="0" sz="3000" u="none" cap="none" strike="noStrike">
                <a:solidFill>
                  <a:schemeClr val="dk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b="0" i="0" sz="3000" u="none" cap="none" strike="noStrike"/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u="none" cap="none" strike="noStrike"/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3000"/>
              <a:buChar char="•"/>
              <a:defRPr i="0" sz="30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Content with subtitle">
  <p:cSld name="PARTNER SOLUTION_1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SzPts val="5500"/>
              <a:buNone/>
              <a:defRPr/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>
            <p:ph idx="2" type="subTitle"/>
          </p:nvPr>
        </p:nvSpPr>
        <p:spPr>
          <a:xfrm>
            <a:off x="1230650" y="2343150"/>
            <a:ext cx="153807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273" name="Google Shape;273;p36"/>
          <p:cNvSpPr txBox="1"/>
          <p:nvPr>
            <p:ph idx="3" type="body"/>
          </p:nvPr>
        </p:nvSpPr>
        <p:spPr>
          <a:xfrm>
            <a:off x="1229350" y="3812475"/>
            <a:ext cx="15423000" cy="53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b="0" i="0" sz="3000" u="none" cap="none" strike="noStrike">
                <a:solidFill>
                  <a:schemeClr val="dk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b="0" i="0" sz="3000" u="none" cap="none" strike="noStrike"/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u="none" cap="none" strike="noStrike"/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3000"/>
              <a:buChar char="•"/>
              <a:defRPr i="0" sz="30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Content and image (Dark)">
  <p:cSld name="PARTNER SOLUTION_1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/>
          <p:nvPr>
            <p:ph idx="2" type="pic"/>
          </p:nvPr>
        </p:nvSpPr>
        <p:spPr>
          <a:xfrm>
            <a:off x="9147250" y="2677500"/>
            <a:ext cx="7176900" cy="6390300"/>
          </a:xfrm>
          <a:prstGeom prst="rect">
            <a:avLst/>
          </a:prstGeom>
          <a:noFill/>
          <a:ln>
            <a:noFill/>
          </a:ln>
        </p:spPr>
      </p:sp>
      <p:pic>
        <p:nvPicPr>
          <p:cNvPr id="276" name="Google Shape;276;p37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37"/>
          <p:cNvSpPr txBox="1"/>
          <p:nvPr>
            <p:ph idx="3" type="body"/>
          </p:nvPr>
        </p:nvSpPr>
        <p:spPr>
          <a:xfrm>
            <a:off x="1229350" y="2677575"/>
            <a:ext cx="7176900" cy="6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0" i="0" sz="3000" u="none" cap="none" strike="noStrike">
                <a:solidFill>
                  <a:schemeClr val="lt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0" i="0" sz="3000" u="none" cap="none" strike="noStrike">
                <a:solidFill>
                  <a:schemeClr val="lt1"/>
                </a:solidFill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u="none" cap="none" strike="noStrike">
                <a:solidFill>
                  <a:schemeClr val="lt1"/>
                </a:solidFill>
              </a:defRPr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000"/>
              <a:buChar char="•"/>
              <a:defRPr i="0" sz="30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Content and image (Light)">
  <p:cSld name="PARTNER SOLUTION_1_1_1"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/>
          <p:nvPr>
            <p:ph idx="2" type="pic"/>
          </p:nvPr>
        </p:nvSpPr>
        <p:spPr>
          <a:xfrm>
            <a:off x="9147250" y="2781300"/>
            <a:ext cx="7176900" cy="6191700"/>
          </a:xfrm>
          <a:prstGeom prst="rect">
            <a:avLst/>
          </a:prstGeom>
          <a:noFill/>
          <a:ln>
            <a:noFill/>
          </a:ln>
        </p:spPr>
      </p:sp>
      <p:pic>
        <p:nvPicPr>
          <p:cNvPr id="281" name="Google Shape;281;p38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611320" y="885235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SzPts val="5500"/>
              <a:buNone/>
              <a:defRPr/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idx="3" type="body"/>
          </p:nvPr>
        </p:nvSpPr>
        <p:spPr>
          <a:xfrm>
            <a:off x="1229350" y="2829975"/>
            <a:ext cx="7419300" cy="6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910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b="0" i="0" sz="3000" u="none" cap="none" strike="noStrike">
                <a:solidFill>
                  <a:schemeClr val="dk1"/>
                </a:solidFill>
              </a:defRPr>
            </a:lvl1pPr>
            <a:lvl2pPr indent="-41910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b="0" i="0" sz="3000" u="none" cap="none" strike="noStrike"/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u="none" cap="none" strike="noStrike"/>
            </a:lvl3pPr>
            <a:lvl4pPr indent="-41910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4pPr>
            <a:lvl5pPr indent="-41910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5pPr>
            <a:lvl6pPr indent="-41910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6pPr>
            <a:lvl7pPr indent="-41910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7pPr>
            <a:lvl8pPr indent="-41910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000"/>
              <a:buChar char="•"/>
              <a:defRPr i="0" sz="3000" u="none" cap="none" strike="noStrike"/>
            </a:lvl8pPr>
            <a:lvl9pPr indent="-41910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3000"/>
              <a:buChar char="•"/>
              <a:defRPr i="0" sz="30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- End thank you">
  <p:cSld name="COVER_4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8070825" y="2488000"/>
            <a:ext cx="8653200" cy="5751900"/>
          </a:xfrm>
          <a:prstGeom prst="roundRect">
            <a:avLst>
              <a:gd fmla="val 1984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42950" rotWithShape="0" algn="bl" dir="2160000" dist="304800">
              <a:srgbClr val="000000">
                <a:alpha val="5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2">
            <a:alphaModFix/>
          </a:blip>
          <a:srcRect b="-11682" l="-1595" r="0" t="-12464"/>
          <a:stretch/>
        </p:blipFill>
        <p:spPr>
          <a:xfrm>
            <a:off x="8396050" y="7033548"/>
            <a:ext cx="3803500" cy="10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 rotWithShape="1">
          <a:blip r:embed="rId3">
            <a:alphaModFix/>
          </a:blip>
          <a:srcRect b="2900" l="58439" r="-1962" t="-2899"/>
          <a:stretch/>
        </p:blipFill>
        <p:spPr>
          <a:xfrm>
            <a:off x="4" y="796525"/>
            <a:ext cx="8269147" cy="81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1204" y="4547822"/>
            <a:ext cx="761424" cy="71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9655" y="6015637"/>
            <a:ext cx="761424" cy="84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1204" y="7059219"/>
            <a:ext cx="924595" cy="11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 rotWithShape="1">
          <a:blip r:embed="rId7">
            <a:alphaModFix/>
          </a:blip>
          <a:srcRect b="11624" l="61869" r="25611" t="14384"/>
          <a:stretch/>
        </p:blipFill>
        <p:spPr>
          <a:xfrm>
            <a:off x="0" y="2161152"/>
            <a:ext cx="2647347" cy="6089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>
            <p:ph idx="1" type="subTitle"/>
          </p:nvPr>
        </p:nvSpPr>
        <p:spPr>
          <a:xfrm>
            <a:off x="8378925" y="2903450"/>
            <a:ext cx="7807200" cy="136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2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2500"/>
              <a:buNone/>
              <a:defRPr/>
            </a:lvl9pPr>
          </a:lstStyle>
          <a:p/>
        </p:txBody>
      </p:sp>
      <p:sp>
        <p:nvSpPr>
          <p:cNvPr id="293" name="Google Shape;293;p39"/>
          <p:cNvSpPr txBox="1"/>
          <p:nvPr>
            <p:ph idx="2" type="body"/>
          </p:nvPr>
        </p:nvSpPr>
        <p:spPr>
          <a:xfrm>
            <a:off x="8378925" y="4263649"/>
            <a:ext cx="8004300" cy="231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 b="0" sz="2500"/>
            </a:lvl1pPr>
            <a:lvl2pPr indent="-387350" lvl="1" marL="9144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 b="0" sz="2500"/>
            </a:lvl2pPr>
            <a:lvl3pPr indent="-387350" lvl="2" marL="13716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 sz="2500"/>
            </a:lvl3pPr>
            <a:lvl4pPr indent="-387350" lvl="3" marL="18288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/>
            </a:lvl4pPr>
            <a:lvl5pPr indent="-387350" lvl="4" marL="22860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/>
            </a:lvl5pPr>
            <a:lvl6pPr indent="-387350" lvl="5" marL="27432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/>
            </a:lvl6pPr>
            <a:lvl7pPr indent="-387350" lvl="6" marL="32004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/>
            </a:lvl7pPr>
            <a:lvl8pPr indent="-387350" lvl="7" marL="36576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500"/>
              <a:buChar char="•"/>
              <a:defRPr/>
            </a:lvl8pPr>
            <a:lvl9pPr indent="-387350" lvl="8" marL="4114800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2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609547" y="870271"/>
            <a:ext cx="16662600" cy="111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0"/>
          <p:cNvSpPr txBox="1"/>
          <p:nvPr>
            <p:ph idx="1" type="body"/>
          </p:nvPr>
        </p:nvSpPr>
        <p:spPr>
          <a:xfrm>
            <a:off x="609547" y="2253729"/>
            <a:ext cx="16662600" cy="66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577850" lvl="0" marL="457200" rtl="0">
              <a:spcBef>
                <a:spcPts val="500"/>
              </a:spcBef>
              <a:spcAft>
                <a:spcPts val="0"/>
              </a:spcAft>
              <a:buSzPts val="5500"/>
              <a:buChar char="•"/>
              <a:defRPr/>
            </a:lvl1pPr>
            <a:lvl2pPr indent="-450850" lvl="1" marL="914400" rtl="0">
              <a:spcBef>
                <a:spcPts val="2000"/>
              </a:spcBef>
              <a:spcAft>
                <a:spcPts val="0"/>
              </a:spcAft>
              <a:buSzPts val="3500"/>
              <a:buChar char="•"/>
              <a:defRPr/>
            </a:lvl2pPr>
            <a:lvl3pPr indent="-419100" lvl="2" marL="1371600" rtl="0">
              <a:spcBef>
                <a:spcPts val="2000"/>
              </a:spcBef>
              <a:spcAft>
                <a:spcPts val="0"/>
              </a:spcAft>
              <a:buSzPts val="3000"/>
              <a:buChar char="•"/>
              <a:defRPr/>
            </a:lvl3pPr>
            <a:lvl4pPr indent="-387350" lvl="3" marL="1828800" rtl="0">
              <a:spcBef>
                <a:spcPts val="2000"/>
              </a:spcBef>
              <a:spcAft>
                <a:spcPts val="0"/>
              </a:spcAft>
              <a:buSzPts val="2500"/>
              <a:buChar char="•"/>
              <a:defRPr/>
            </a:lvl4pPr>
            <a:lvl5pPr indent="-387350" lvl="4" marL="2286000" rtl="0">
              <a:spcBef>
                <a:spcPts val="2000"/>
              </a:spcBef>
              <a:spcAft>
                <a:spcPts val="0"/>
              </a:spcAft>
              <a:buSzPts val="2500"/>
              <a:buChar char="•"/>
              <a:defRPr/>
            </a:lvl5pPr>
            <a:lvl6pPr indent="-387350" lvl="5" marL="2743200" rtl="0">
              <a:spcBef>
                <a:spcPts val="2000"/>
              </a:spcBef>
              <a:spcAft>
                <a:spcPts val="0"/>
              </a:spcAft>
              <a:buSzPts val="2500"/>
              <a:buChar char="•"/>
              <a:defRPr/>
            </a:lvl6pPr>
            <a:lvl7pPr indent="-387350" lvl="6" marL="3200400" rtl="0">
              <a:spcBef>
                <a:spcPts val="2000"/>
              </a:spcBef>
              <a:spcAft>
                <a:spcPts val="0"/>
              </a:spcAft>
              <a:buSzPts val="2500"/>
              <a:buChar char="•"/>
              <a:defRPr/>
            </a:lvl7pPr>
            <a:lvl8pPr indent="-387350" lvl="7" marL="3657600" rtl="0">
              <a:spcBef>
                <a:spcPts val="2000"/>
              </a:spcBef>
              <a:spcAft>
                <a:spcPts val="0"/>
              </a:spcAft>
              <a:buSzPts val="2500"/>
              <a:buChar char="•"/>
              <a:defRPr/>
            </a:lvl8pPr>
            <a:lvl9pPr indent="-387350" lvl="8" marL="4114800" rtl="0">
              <a:spcBef>
                <a:spcPts val="2000"/>
              </a:spcBef>
              <a:spcAft>
                <a:spcPts val="2000"/>
              </a:spcAft>
              <a:buSzPts val="2500"/>
              <a:buChar char="•"/>
              <a:defRPr/>
            </a:lvl9pPr>
          </a:lstStyle>
          <a:p/>
        </p:txBody>
      </p:sp>
      <p:sp>
        <p:nvSpPr>
          <p:cNvPr id="297" name="Google Shape;297;p40"/>
          <p:cNvSpPr txBox="1"/>
          <p:nvPr>
            <p:ph idx="12" type="sldNum"/>
          </p:nvPr>
        </p:nvSpPr>
        <p:spPr>
          <a:xfrm>
            <a:off x="16568362" y="9119180"/>
            <a:ext cx="10731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8775" lIns="178775" spcFirstLastPara="1" rIns="178775" wrap="square" tIns="178775">
            <a:noAutofit/>
          </a:bodyPr>
          <a:lstStyle>
            <a:lvl1pPr lvl="0" rtl="0">
              <a:buNone/>
              <a:defRPr sz="2700"/>
            </a:lvl1pPr>
            <a:lvl2pPr lvl="1" rtl="0">
              <a:buNone/>
              <a:defRPr sz="2700"/>
            </a:lvl2pPr>
            <a:lvl3pPr lvl="2" rtl="0">
              <a:buNone/>
              <a:defRPr sz="2700"/>
            </a:lvl3pPr>
            <a:lvl4pPr lvl="3" rtl="0">
              <a:buNone/>
              <a:defRPr sz="2700"/>
            </a:lvl4pPr>
            <a:lvl5pPr lvl="4" rtl="0">
              <a:buNone/>
              <a:defRPr sz="2700"/>
            </a:lvl5pPr>
            <a:lvl6pPr lvl="5" rtl="0">
              <a:buNone/>
              <a:defRPr sz="2700"/>
            </a:lvl6pPr>
            <a:lvl7pPr lvl="6" rtl="0">
              <a:buNone/>
              <a:defRPr sz="2700"/>
            </a:lvl7pPr>
            <a:lvl8pPr lvl="7" rtl="0">
              <a:buNone/>
              <a:defRPr sz="2700"/>
            </a:lvl8pPr>
            <a:lvl9pPr lvl="8" rtl="0">
              <a:buNone/>
              <a:defRPr sz="2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_3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34145" t="0"/>
          <a:stretch/>
        </p:blipFill>
        <p:spPr>
          <a:xfrm>
            <a:off x="6045825" y="920325"/>
            <a:ext cx="11835776" cy="53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052525" y="3492000"/>
            <a:ext cx="103035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182900" y="8319825"/>
            <a:ext cx="103035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1182900" y="8817975"/>
            <a:ext cx="103035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>
              <a:spcBef>
                <a:spcPts val="3000"/>
              </a:spcBef>
              <a:spcAft>
                <a:spcPts val="3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8000" y="8429588"/>
            <a:ext cx="3397900" cy="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cover">
  <p:cSld name="COVER_3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025" y="1062901"/>
            <a:ext cx="3842675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b="36426" l="3890" r="6060" t="12832"/>
          <a:stretch/>
        </p:blipFill>
        <p:spPr>
          <a:xfrm>
            <a:off x="0" y="7125300"/>
            <a:ext cx="17881602" cy="2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4">
            <a:alphaModFix/>
          </a:blip>
          <a:srcRect b="0" l="0" r="30767" t="0"/>
          <a:stretch/>
        </p:blipFill>
        <p:spPr>
          <a:xfrm>
            <a:off x="7408975" y="-1019900"/>
            <a:ext cx="10472627" cy="1209819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>
            <p:ph idx="2" type="pic"/>
          </p:nvPr>
        </p:nvSpPr>
        <p:spPr>
          <a:xfrm>
            <a:off x="10265114" y="1250190"/>
            <a:ext cx="7616400" cy="5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1052525" y="3060075"/>
            <a:ext cx="79353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182900" y="8319825"/>
            <a:ext cx="106182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30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300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300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3000"/>
              </a:spcBef>
              <a:spcAft>
                <a:spcPts val="3000"/>
              </a:spcAft>
              <a:buSzPts val="25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3" type="body"/>
          </p:nvPr>
        </p:nvSpPr>
        <p:spPr>
          <a:xfrm>
            <a:off x="1182900" y="8817975"/>
            <a:ext cx="10618200" cy="6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b="0" sz="2100">
                <a:solidFill>
                  <a:schemeClr val="accent4"/>
                </a:solidFill>
              </a:defRPr>
            </a:lvl1pPr>
            <a:lvl2pPr indent="-361950" lvl="1" marL="9144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2pPr>
            <a:lvl3pPr indent="-361950" lvl="2" marL="13716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3pPr>
            <a:lvl4pPr indent="-361950" lvl="3" marL="18288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4pPr>
            <a:lvl5pPr indent="-361950" lvl="4" marL="22860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5pPr>
            <a:lvl6pPr indent="-361950" lvl="5" marL="27432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6pPr>
            <a:lvl7pPr indent="-361950" lvl="6" marL="32004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7pPr>
            <a:lvl8pPr indent="-361950" lvl="7" marL="3657600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8pPr>
            <a:lvl9pPr indent="-361950" lvl="8" marL="4114800" rtl="0">
              <a:spcBef>
                <a:spcPts val="3000"/>
              </a:spcBef>
              <a:spcAft>
                <a:spcPts val="3000"/>
              </a:spcAft>
              <a:buClr>
                <a:schemeClr val="accent4"/>
              </a:buClr>
              <a:buSzPts val="2100"/>
              <a:buChar char="•"/>
              <a:defRPr sz="21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ctonauts 2">
  <p:cSld name="COVER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50" y="5677950"/>
            <a:ext cx="17881500" cy="457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40" name="Google Shape;40;p7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2833075" y="7748025"/>
            <a:ext cx="52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475425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3000"/>
              </a:spcBef>
              <a:spcAft>
                <a:spcPts val="3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2964225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algn="ctr">
              <a:spcBef>
                <a:spcPts val="1000"/>
              </a:spcBef>
              <a:spcAft>
                <a:spcPts val="0"/>
              </a:spcAft>
              <a:buSzPts val="2700"/>
              <a:buChar char="•"/>
              <a:defRPr sz="2700"/>
            </a:lvl1pPr>
            <a:lvl2pPr indent="-400050" lvl="1" marL="9144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2pPr>
            <a:lvl3pPr indent="-400050" lvl="2" marL="13716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3pPr>
            <a:lvl4pPr indent="-400050" lvl="3" marL="18288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4pPr>
            <a:lvl5pPr indent="-400050" lvl="4" marL="22860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5pPr>
            <a:lvl6pPr indent="-400050" lvl="5" marL="27432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6pPr>
            <a:lvl7pPr indent="-400050" lvl="6" marL="32004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7pPr>
            <a:lvl8pPr indent="-400050" lvl="7" marL="365760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8pPr>
            <a:lvl9pPr indent="-400050" lvl="8" marL="411480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7"/>
          <p:cNvSpPr/>
          <p:nvPr>
            <p:ph idx="3" type="pic"/>
          </p:nvPr>
        </p:nvSpPr>
        <p:spPr>
          <a:xfrm>
            <a:off x="4203825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9767313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3000"/>
              </a:spcBef>
              <a:spcAft>
                <a:spcPts val="3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5" type="body"/>
          </p:nvPr>
        </p:nvSpPr>
        <p:spPr>
          <a:xfrm>
            <a:off x="9256113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rtl="0" algn="ctr">
              <a:spcBef>
                <a:spcPts val="1000"/>
              </a:spcBef>
              <a:spcAft>
                <a:spcPts val="0"/>
              </a:spcAft>
              <a:buSzPts val="2700"/>
              <a:buChar char="•"/>
              <a:defRPr sz="2700"/>
            </a:lvl1pPr>
            <a:lvl2pPr indent="-40005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2pPr>
            <a:lvl3pPr indent="-40005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3pPr>
            <a:lvl4pPr indent="-40005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4pPr>
            <a:lvl5pPr indent="-40005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5pPr>
            <a:lvl6pPr indent="-40005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6pPr>
            <a:lvl7pPr indent="-40005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7pPr>
            <a:lvl8pPr indent="-40005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8pPr>
            <a:lvl9pPr indent="-40005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7"/>
          <p:cNvSpPr/>
          <p:nvPr>
            <p:ph idx="6" type="pic"/>
          </p:nvPr>
        </p:nvSpPr>
        <p:spPr>
          <a:xfrm>
            <a:off x="10495713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ctonauts 3">
  <p:cSld name="COVER_2_2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50" y="5677950"/>
            <a:ext cx="17881500" cy="457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53" name="Google Shape;53;p8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idx="1" type="body"/>
          </p:nvPr>
        </p:nvSpPr>
        <p:spPr>
          <a:xfrm>
            <a:off x="2831850" y="7016850"/>
            <a:ext cx="3766500" cy="16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0" sz="2100">
                <a:solidFill>
                  <a:schemeClr val="dk1"/>
                </a:solidFill>
              </a:defRPr>
            </a:lvl1pPr>
            <a:lvl2pPr indent="-361950" lvl="1" marL="914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61950" lvl="2" marL="1371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4pPr>
            <a:lvl5pPr indent="-361950" lvl="4" marL="22860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5pPr>
            <a:lvl6pPr indent="-361950" lvl="5" marL="27432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 algn="ctr">
              <a:spcBef>
                <a:spcPts val="3000"/>
              </a:spcBef>
              <a:spcAft>
                <a:spcPts val="300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2831850" y="6312500"/>
            <a:ext cx="3766500" cy="4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8"/>
          <p:cNvSpPr/>
          <p:nvPr>
            <p:ph idx="3" type="pic"/>
          </p:nvPr>
        </p:nvSpPr>
        <p:spPr>
          <a:xfrm>
            <a:off x="3309588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58" name="Google Shape;58;p8"/>
          <p:cNvSpPr txBox="1"/>
          <p:nvPr>
            <p:ph idx="4" type="body"/>
          </p:nvPr>
        </p:nvSpPr>
        <p:spPr>
          <a:xfrm>
            <a:off x="7021875" y="7016850"/>
            <a:ext cx="3766500" cy="16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0" sz="2100">
                <a:solidFill>
                  <a:schemeClr val="dk1"/>
                </a:solidFill>
              </a:defRPr>
            </a:lvl1pPr>
            <a:lvl2pPr indent="-361950" lvl="1" marL="914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61950" lvl="2" marL="1371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4pPr>
            <a:lvl5pPr indent="-361950" lvl="4" marL="22860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5pPr>
            <a:lvl6pPr indent="-361950" lvl="5" marL="27432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 algn="ctr">
              <a:spcBef>
                <a:spcPts val="3000"/>
              </a:spcBef>
              <a:spcAft>
                <a:spcPts val="300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59" name="Google Shape;59;p8"/>
          <p:cNvSpPr txBox="1"/>
          <p:nvPr>
            <p:ph idx="5" type="body"/>
          </p:nvPr>
        </p:nvSpPr>
        <p:spPr>
          <a:xfrm>
            <a:off x="7021875" y="6312500"/>
            <a:ext cx="3766500" cy="4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8"/>
          <p:cNvSpPr/>
          <p:nvPr>
            <p:ph idx="6" type="pic"/>
          </p:nvPr>
        </p:nvSpPr>
        <p:spPr>
          <a:xfrm>
            <a:off x="7499613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  <p:sp>
        <p:nvSpPr>
          <p:cNvPr id="61" name="Google Shape;61;p8"/>
          <p:cNvSpPr txBox="1"/>
          <p:nvPr>
            <p:ph idx="7" type="body"/>
          </p:nvPr>
        </p:nvSpPr>
        <p:spPr>
          <a:xfrm>
            <a:off x="11207050" y="7016850"/>
            <a:ext cx="3766500" cy="16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0" sz="2100">
                <a:solidFill>
                  <a:schemeClr val="dk1"/>
                </a:solidFill>
              </a:defRPr>
            </a:lvl1pPr>
            <a:lvl2pPr indent="-361950" lvl="1" marL="914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61950" lvl="2" marL="1371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4pPr>
            <a:lvl5pPr indent="-361950" lvl="4" marL="22860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5pPr>
            <a:lvl6pPr indent="-361950" lvl="5" marL="27432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 algn="ctr">
              <a:spcBef>
                <a:spcPts val="30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 algn="ctr">
              <a:spcBef>
                <a:spcPts val="3000"/>
              </a:spcBef>
              <a:spcAft>
                <a:spcPts val="300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62" name="Google Shape;62;p8"/>
          <p:cNvSpPr txBox="1"/>
          <p:nvPr>
            <p:ph idx="8" type="body"/>
          </p:nvPr>
        </p:nvSpPr>
        <p:spPr>
          <a:xfrm>
            <a:off x="11207050" y="6312500"/>
            <a:ext cx="3766500" cy="4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8"/>
          <p:cNvSpPr/>
          <p:nvPr>
            <p:ph idx="9" type="pic"/>
          </p:nvPr>
        </p:nvSpPr>
        <p:spPr>
          <a:xfrm>
            <a:off x="11684788" y="3281475"/>
            <a:ext cx="2879400" cy="28794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ctonauts 1">
  <p:cSld name="COVER_2_1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56102" l="3890" r="6060" t="12828"/>
          <a:stretch/>
        </p:blipFill>
        <p:spPr>
          <a:xfrm>
            <a:off x="0" y="4325000"/>
            <a:ext cx="17881602" cy="17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50" y="5677950"/>
            <a:ext cx="17881500" cy="457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9543488" y="1341200"/>
            <a:ext cx="3100704" cy="4730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Octonauts!</a:t>
            </a:r>
          </a:p>
        </p:txBody>
      </p:sp>
      <p:sp>
        <p:nvSpPr>
          <p:cNvPr id="68" name="Google Shape;68;p9"/>
          <p:cNvSpPr txBox="1"/>
          <p:nvPr/>
        </p:nvSpPr>
        <p:spPr>
          <a:xfrm>
            <a:off x="5223312" y="1139125"/>
            <a:ext cx="497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from the</a:t>
            </a:r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3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/>
        </p:nvSpPr>
        <p:spPr>
          <a:xfrm>
            <a:off x="2833075" y="7748025"/>
            <a:ext cx="52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6555788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sz="2400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30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3000"/>
              </a:spcBef>
              <a:spcAft>
                <a:spcPts val="300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6044588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rtl="0" algn="ctr">
              <a:spcBef>
                <a:spcPts val="1000"/>
              </a:spcBef>
              <a:spcAft>
                <a:spcPts val="0"/>
              </a:spcAft>
              <a:buSzPts val="2700"/>
              <a:buChar char="•"/>
              <a:defRPr sz="2700"/>
            </a:lvl1pPr>
            <a:lvl2pPr indent="-400050" lvl="1" marL="914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2pPr>
            <a:lvl3pPr indent="-400050" lvl="2" marL="1371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3pPr>
            <a:lvl4pPr indent="-400050" lvl="3" marL="18288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4pPr>
            <a:lvl5pPr indent="-400050" lvl="4" marL="22860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5pPr>
            <a:lvl6pPr indent="-400050" lvl="5" marL="27432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6pPr>
            <a:lvl7pPr indent="-400050" lvl="6" marL="32004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7pPr>
            <a:lvl8pPr indent="-400050" lvl="7" marL="3657600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8pPr>
            <a:lvl9pPr indent="-400050" lvl="8" marL="4114800" rtl="0">
              <a:spcBef>
                <a:spcPts val="3000"/>
              </a:spcBef>
              <a:spcAft>
                <a:spcPts val="3000"/>
              </a:spcAft>
              <a:buClr>
                <a:schemeClr val="dk2"/>
              </a:buClr>
              <a:buSzPts val="2700"/>
              <a:buChar char="•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7284188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OVER_6">
    <p:bg>
      <p:bgPr>
        <a:gradFill>
          <a:gsLst>
            <a:gs pos="0">
              <a:srgbClr val="004167"/>
            </a:gs>
            <a:gs pos="50000">
              <a:srgbClr val="07121A"/>
            </a:gs>
            <a:gs pos="100000">
              <a:srgbClr val="0C2639"/>
            </a:gs>
          </a:gsLst>
          <a:lin ang="8099331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 b="-11682" l="-1595" r="77637" t="-12464"/>
          <a:stretch/>
        </p:blipFill>
        <p:spPr>
          <a:xfrm>
            <a:off x="16955945" y="9138100"/>
            <a:ext cx="697431" cy="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8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229360" y="535518"/>
            <a:ext cx="15422880" cy="1944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229360" y="2677584"/>
            <a:ext cx="15423000" cy="6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58800" lvl="0" marL="457200" marR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oboto"/>
              <a:buChar char="•"/>
              <a:defRPr b="1" i="0" sz="5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50850" lvl="1" marL="9144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•"/>
              <a:defRPr b="1" i="0" sz="3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•"/>
              <a:defRPr i="0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7350" lvl="3" marL="18288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7350" lvl="4" marL="22860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7350" lvl="5" marL="27432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7350" lvl="6" marL="32004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7350" lvl="7" marL="3657600" marR="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7350" lvl="8" marL="4114800" marR="0" rtl="0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229360" y="9322648"/>
            <a:ext cx="1542288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1229360" y="535518"/>
            <a:ext cx="154230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boto"/>
              <a:buNone/>
              <a:defRPr b="1" i="0" sz="8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1229350" y="2677573"/>
            <a:ext cx="15423000" cy="7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77850" lvl="0" marL="457200" marR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5500"/>
              <a:buFont typeface="Roboto"/>
              <a:buChar char="•"/>
              <a:defRPr b="1" i="0" sz="5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50850" lvl="1" marL="914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•"/>
              <a:defRPr b="1" i="0" sz="3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9100" lvl="2" marL="1371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•"/>
              <a:defRPr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7350" lvl="3" marL="18288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7350" lvl="4" marL="22860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7350" lvl="5" marL="27432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7350" lvl="6" marL="32004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7350" lvl="7" marL="3657600" marR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7350" lvl="8" marL="4114800" marR="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2500"/>
              <a:buFont typeface="Roboto"/>
              <a:buChar char="•"/>
              <a:defRPr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hyperlink" Target="mailto:bob.walker@octopus.com" TargetMode="External"/><Relationship Id="rId6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png"/><Relationship Id="rId4" Type="http://schemas.openxmlformats.org/officeDocument/2006/relationships/hyperlink" Target="https://en.wikipedia.org/wiki/Boiling_fro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hyperlink" Target="mailto:bob.walker@octopus.com" TargetMode="External"/><Relationship Id="rId6" Type="http://schemas.openxmlformats.org/officeDocument/2006/relationships/image" Target="../media/image30.jpg"/><Relationship Id="rId7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hyperlink" Target="https://www.pluggedin.com/movie-reviews/osmosisjones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hyperlink" Target="https://en.wikipedia.org/wiki/Boiling_frog" TargetMode="External"/><Relationship Id="rId5" Type="http://schemas.openxmlformats.org/officeDocument/2006/relationships/hyperlink" Target="https://www.cnet.com/home/kitchen-and-household/how-to-make-distilled-water-at-home-for-free-5-easy-steps-for-clean-water/" TargetMode="External"/><Relationship Id="rId6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jpg"/><Relationship Id="rId4" Type="http://schemas.openxmlformats.org/officeDocument/2006/relationships/image" Target="../media/image70.jpg"/><Relationship Id="rId5" Type="http://schemas.openxmlformats.org/officeDocument/2006/relationships/image" Target="../media/image51.jpg"/><Relationship Id="rId6" Type="http://schemas.openxmlformats.org/officeDocument/2006/relationships/image" Target="../media/image6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hyperlink" Target="https://en.wikipedia.org/wiki/Boiling_frog" TargetMode="External"/><Relationship Id="rId6" Type="http://schemas.openxmlformats.org/officeDocument/2006/relationships/hyperlink" Target="https://hrprofessionalsmagazine.com/2020/01/30/dont-become-a-boiled-frog-becoming-more-agile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66.png"/><Relationship Id="rId6" Type="http://schemas.openxmlformats.org/officeDocument/2006/relationships/image" Target="../media/image71.png"/><Relationship Id="rId7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gif"/><Relationship Id="rId4" Type="http://schemas.openxmlformats.org/officeDocument/2006/relationships/image" Target="../media/image39.png"/><Relationship Id="rId5" Type="http://schemas.openxmlformats.org/officeDocument/2006/relationships/image" Target="../media/image42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hyperlink" Target="mailto:bob.walker@octopus.com" TargetMode="External"/><Relationship Id="rId6" Type="http://schemas.openxmlformats.org/officeDocument/2006/relationships/image" Target="../media/image27.png"/><Relationship Id="rId7" Type="http://schemas.openxmlformats.org/officeDocument/2006/relationships/image" Target="../media/image7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882525" y="3394050"/>
            <a:ext cx="12674400" cy="327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Building, Testing, and Releasing</a:t>
            </a:r>
            <a:endParaRPr sz="8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The Importance of Continuous Delivery</a:t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 txBox="1"/>
          <p:nvPr>
            <p:ph idx="1" type="subTitle"/>
          </p:nvPr>
        </p:nvSpPr>
        <p:spPr>
          <a:xfrm>
            <a:off x="1182900" y="7862625"/>
            <a:ext cx="103035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Bob Walker - Field CTO at Octopus Deploy</a:t>
            </a: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50" y="8634299"/>
            <a:ext cx="253500" cy="2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00" y="8972714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/>
          <p:nvPr/>
        </p:nvSpPr>
        <p:spPr>
          <a:xfrm>
            <a:off x="1676300" y="8466625"/>
            <a:ext cx="500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bob.walker@octopus.com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589" y="9294825"/>
            <a:ext cx="340000" cy="3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type="title"/>
          </p:nvPr>
        </p:nvSpPr>
        <p:spPr>
          <a:xfrm>
            <a:off x="1219631" y="2724333"/>
            <a:ext cx="7258800" cy="452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0%</a:t>
            </a:r>
            <a:endParaRPr b="1" sz="27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50"/>
          <p:cNvSpPr txBox="1"/>
          <p:nvPr/>
        </p:nvSpPr>
        <p:spPr>
          <a:xfrm>
            <a:off x="8627422" y="3535302"/>
            <a:ext cx="81342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8775" lIns="178775" spcFirstLastPara="1" rIns="178775" wrap="square" tIns="178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 Releases required an emergency fix the next day</a:t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375" y="1258775"/>
            <a:ext cx="13480850" cy="75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2160853" y="2957475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Importance of Continuous Delivery</a:t>
            </a:r>
            <a:endParaRPr/>
          </a:p>
        </p:txBody>
      </p:sp>
      <p:sp>
        <p:nvSpPr>
          <p:cNvPr id="393" name="Google Shape;393;p52"/>
          <p:cNvSpPr txBox="1"/>
          <p:nvPr>
            <p:ph idx="2" type="body"/>
          </p:nvPr>
        </p:nvSpPr>
        <p:spPr>
          <a:xfrm>
            <a:off x="2160825" y="3876475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Starting Point</a:t>
            </a:r>
            <a:endParaRPr/>
          </a:p>
        </p:txBody>
      </p:sp>
      <p:sp>
        <p:nvSpPr>
          <p:cNvPr id="394" name="Google Shape;394;p52"/>
          <p:cNvSpPr txBox="1"/>
          <p:nvPr>
            <p:ph idx="4" type="body"/>
          </p:nvPr>
        </p:nvSpPr>
        <p:spPr>
          <a:xfrm>
            <a:off x="2160825" y="5638275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Changes and Results</a:t>
            </a:r>
            <a:endParaRPr/>
          </a:p>
        </p:txBody>
      </p:sp>
      <p:sp>
        <p:nvSpPr>
          <p:cNvPr id="395" name="Google Shape;395;p52"/>
          <p:cNvSpPr/>
          <p:nvPr/>
        </p:nvSpPr>
        <p:spPr>
          <a:xfrm>
            <a:off x="1010625" y="1252650"/>
            <a:ext cx="2259125" cy="5448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6F5A9"/>
                    </a:gs>
                    <a:gs pos="100000">
                      <a:srgbClr val="00A4FA"/>
                    </a:gs>
                  </a:gsLst>
                  <a:lin ang="18900044" scaled="0"/>
                </a:gradFill>
                <a:latin typeface="Roboto"/>
              </a:rPr>
              <a:t>Outline</a:t>
            </a:r>
          </a:p>
        </p:txBody>
      </p:sp>
      <p:sp>
        <p:nvSpPr>
          <p:cNvPr id="396" name="Google Shape;396;p52"/>
          <p:cNvSpPr txBox="1"/>
          <p:nvPr>
            <p:ph idx="2" type="body"/>
          </p:nvPr>
        </p:nvSpPr>
        <p:spPr>
          <a:xfrm>
            <a:off x="2160825" y="4782150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Collaboration</a:t>
            </a:r>
            <a:endParaRPr/>
          </a:p>
        </p:txBody>
      </p:sp>
      <p:sp>
        <p:nvSpPr>
          <p:cNvPr id="397" name="Google Shape;397;p52"/>
          <p:cNvSpPr txBox="1"/>
          <p:nvPr>
            <p:ph idx="4" type="body"/>
          </p:nvPr>
        </p:nvSpPr>
        <p:spPr>
          <a:xfrm>
            <a:off x="2160825" y="7314675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Getting Started Tips</a:t>
            </a:r>
            <a:endParaRPr/>
          </a:p>
        </p:txBody>
      </p:sp>
      <p:sp>
        <p:nvSpPr>
          <p:cNvPr id="398" name="Google Shape;398;p52"/>
          <p:cNvSpPr txBox="1"/>
          <p:nvPr>
            <p:ph idx="2" type="body"/>
          </p:nvPr>
        </p:nvSpPr>
        <p:spPr>
          <a:xfrm>
            <a:off x="2160825" y="6458550"/>
            <a:ext cx="148149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Lessons Learned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Importance of Continuous Delivery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850" y="2281189"/>
            <a:ext cx="10217081" cy="77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4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Why I’m telling you this story…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Continuous Delivery</a:t>
            </a: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Get changes into production, or into the hands of users, </a:t>
            </a:r>
            <a:endParaRPr b="1" sz="48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8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safely and quickly</a:t>
            </a:r>
            <a:r>
              <a:rPr b="1" lang="en-US" sz="48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 in a </a:t>
            </a:r>
            <a:r>
              <a:rPr b="1" i="1" lang="en-US" sz="48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sustainable </a:t>
            </a:r>
            <a:r>
              <a:rPr b="1" lang="en-US" sz="48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way. </a:t>
            </a:r>
            <a:r>
              <a:rPr b="1" i="1" lang="en-US" sz="24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- continuousdelivery.com</a:t>
            </a:r>
            <a:endParaRPr b="1" i="1" sz="24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Benefits</a:t>
            </a:r>
            <a:endParaRPr/>
          </a:p>
        </p:txBody>
      </p:sp>
      <p:sp>
        <p:nvSpPr>
          <p:cNvPr id="424" name="Google Shape;424;p56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Low-risk releases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Faster time to market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Higher Quality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Lower Costs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Better Products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Happier Teams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500" y="2636125"/>
            <a:ext cx="9393675" cy="6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7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Automation is required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200" y="2287600"/>
            <a:ext cx="7354075" cy="73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Don’t automate a terrible process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Starting Point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0"/>
            <a:ext cx="1341120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Boiled Frog</a:t>
            </a:r>
            <a:endParaRPr/>
          </a:p>
        </p:txBody>
      </p:sp>
      <p:pic>
        <p:nvPicPr>
          <p:cNvPr id="451" name="Google Shape;4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050" y="2188425"/>
            <a:ext cx="10959498" cy="72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0"/>
          <p:cNvSpPr txBox="1"/>
          <p:nvPr/>
        </p:nvSpPr>
        <p:spPr>
          <a:xfrm>
            <a:off x="1752000" y="9415525"/>
            <a:ext cx="146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F2535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https://en.wikipedia.org/wiki/Boiling_frog</a:t>
            </a:r>
            <a:endParaRPr>
              <a:solidFill>
                <a:srgbClr val="0F25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Two Hour Deployments</a:t>
            </a:r>
            <a:endParaRPr/>
          </a:p>
        </p:txBody>
      </p:sp>
      <p:pic>
        <p:nvPicPr>
          <p:cNvPr id="459" name="Google Shape;4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27375"/>
            <a:ext cx="17513373" cy="23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/>
          <p:nvPr>
            <p:ph type="title"/>
          </p:nvPr>
        </p:nvSpPr>
        <p:spPr>
          <a:xfrm>
            <a:off x="1219631" y="2724333"/>
            <a:ext cx="7258800" cy="452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60%</a:t>
            </a:r>
            <a:endParaRPr b="1" sz="27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62"/>
          <p:cNvSpPr txBox="1"/>
          <p:nvPr/>
        </p:nvSpPr>
        <p:spPr>
          <a:xfrm>
            <a:off x="8627422" y="3535302"/>
            <a:ext cx="81342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8775" lIns="178775" spcFirstLastPara="1" rIns="178775" wrap="square" tIns="178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 Releases required an emergency fix the next day</a:t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150" y="2996750"/>
            <a:ext cx="11279950" cy="63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3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Pick on the database deployment process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4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Change process</a:t>
            </a:r>
            <a:endParaRPr/>
          </a:p>
        </p:txBody>
      </p:sp>
      <p:pic>
        <p:nvPicPr>
          <p:cNvPr id="480" name="Google Shape;4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53" y="3680859"/>
            <a:ext cx="3111630" cy="327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2933" y="3682604"/>
            <a:ext cx="4604390" cy="32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4"/>
          <p:cNvSpPr txBox="1"/>
          <p:nvPr/>
        </p:nvSpPr>
        <p:spPr>
          <a:xfrm>
            <a:off x="4280027" y="2572338"/>
            <a:ext cx="63555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8775" lIns="178775" spcFirstLastPara="1" rIns="178775" wrap="square" tIns="178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I’ve added a column to tbl_creditrequest</a:t>
            </a:r>
            <a:endParaRPr sz="2700"/>
          </a:p>
        </p:txBody>
      </p:sp>
      <p:sp>
        <p:nvSpPr>
          <p:cNvPr id="483" name="Google Shape;483;p64"/>
          <p:cNvSpPr txBox="1"/>
          <p:nvPr/>
        </p:nvSpPr>
        <p:spPr>
          <a:xfrm>
            <a:off x="7455507" y="3840076"/>
            <a:ext cx="44022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8775" lIns="178775" spcFirstLastPara="1" rIns="178775" wrap="square" tIns="178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Cool, did you regen the sprocs?</a:t>
            </a:r>
            <a:endParaRPr sz="2700"/>
          </a:p>
        </p:txBody>
      </p:sp>
      <p:sp>
        <p:nvSpPr>
          <p:cNvPr id="484" name="Google Shape;484;p64"/>
          <p:cNvSpPr txBox="1"/>
          <p:nvPr/>
        </p:nvSpPr>
        <p:spPr>
          <a:xfrm>
            <a:off x="4390271" y="5107813"/>
            <a:ext cx="63555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8775" lIns="178775" spcFirstLastPara="1" rIns="178775" wrap="square" tIns="178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Yeah, and I updated sp_SearchActiveCreditRequests too</a:t>
            </a:r>
            <a:endParaRPr sz="2700"/>
          </a:p>
        </p:txBody>
      </p:sp>
      <p:sp>
        <p:nvSpPr>
          <p:cNvPr id="485" name="Google Shape;485;p64"/>
          <p:cNvSpPr txBox="1"/>
          <p:nvPr/>
        </p:nvSpPr>
        <p:spPr>
          <a:xfrm>
            <a:off x="7507573" y="6536518"/>
            <a:ext cx="44022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8775" lIns="178775" spcFirstLastPara="1" rIns="178775" wrap="square" tIns="178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I’ve added it to the list, thanks for letting me know</a:t>
            </a:r>
            <a:endParaRPr sz="2700"/>
          </a:p>
        </p:txBody>
      </p:sp>
      <p:sp>
        <p:nvSpPr>
          <p:cNvPr id="486" name="Google Shape;486;p64"/>
          <p:cNvSpPr txBox="1"/>
          <p:nvPr/>
        </p:nvSpPr>
        <p:spPr>
          <a:xfrm>
            <a:off x="907573" y="7209498"/>
            <a:ext cx="3111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8775" lIns="178775" spcFirstLastPara="1" rIns="178775" wrap="square" tIns="178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Developer</a:t>
            </a:r>
            <a:endParaRPr sz="2700"/>
          </a:p>
        </p:txBody>
      </p:sp>
      <p:sp>
        <p:nvSpPr>
          <p:cNvPr id="487" name="Google Shape;487;p64"/>
          <p:cNvSpPr txBox="1"/>
          <p:nvPr/>
        </p:nvSpPr>
        <p:spPr>
          <a:xfrm>
            <a:off x="11227284" y="7030467"/>
            <a:ext cx="55770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8775" lIns="178775" spcFirstLastPara="1" rIns="178775" wrap="square" tIns="178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Database Developer</a:t>
            </a:r>
            <a:endParaRPr sz="2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Desired Delivery Pipeline</a:t>
            </a:r>
            <a:endParaRPr/>
          </a:p>
        </p:txBody>
      </p:sp>
      <p:pic>
        <p:nvPicPr>
          <p:cNvPr id="494" name="Google Shape;4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99" y="4372300"/>
            <a:ext cx="16550640" cy="191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Actual </a:t>
            </a:r>
            <a:r>
              <a:rPr lang="en-US"/>
              <a:t>Delivery Pipeline</a:t>
            </a:r>
            <a:endParaRPr/>
          </a:p>
        </p:txBody>
      </p:sp>
      <p:pic>
        <p:nvPicPr>
          <p:cNvPr id="501" name="Google Shape;5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20" y="3382083"/>
            <a:ext cx="16931762" cy="32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7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Actual </a:t>
            </a:r>
            <a:r>
              <a:rPr lang="en-US"/>
              <a:t>Delivery Pipeline</a:t>
            </a:r>
            <a:endParaRPr/>
          </a:p>
        </p:txBody>
      </p:sp>
      <p:pic>
        <p:nvPicPr>
          <p:cNvPr id="508" name="Google Shape;5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00" y="3383275"/>
            <a:ext cx="17327880" cy="32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Actual Delivery Pipeline</a:t>
            </a:r>
            <a:endParaRPr/>
          </a:p>
        </p:txBody>
      </p:sp>
      <p:pic>
        <p:nvPicPr>
          <p:cNvPr id="515" name="Google Shape;5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88" y="3383280"/>
            <a:ext cx="17327880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9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Actual Delivery Pipeline</a:t>
            </a:r>
            <a:endParaRPr/>
          </a:p>
        </p:txBody>
      </p:sp>
      <p:pic>
        <p:nvPicPr>
          <p:cNvPr id="522" name="Google Shape;5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88" y="3383280"/>
            <a:ext cx="17327880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6555788" y="7464925"/>
            <a:ext cx="4770000" cy="18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Field CTO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Octonaut since 2018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300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3"/>
          <p:cNvSpPr txBox="1"/>
          <p:nvPr>
            <p:ph idx="2" type="body"/>
          </p:nvPr>
        </p:nvSpPr>
        <p:spPr>
          <a:xfrm>
            <a:off x="6044588" y="6654425"/>
            <a:ext cx="5792400" cy="5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Bob Walker</a:t>
            </a:r>
            <a:endParaRPr/>
          </a:p>
        </p:txBody>
      </p:sp>
      <p:pic>
        <p:nvPicPr>
          <p:cNvPr id="322" name="Google Shape;3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850" y="8710499"/>
            <a:ext cx="253500" cy="2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600" y="9048914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6629300" y="8542825"/>
            <a:ext cx="500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bob.walker@octopus.com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 rotWithShape="1">
          <a:blip r:embed="rId6">
            <a:alphaModFix/>
          </a:blip>
          <a:srcRect b="0" l="2624" r="2624" t="0"/>
          <a:stretch/>
        </p:blipFill>
        <p:spPr>
          <a:xfrm>
            <a:off x="7284188" y="3166675"/>
            <a:ext cx="3313200" cy="3313200"/>
          </a:xfrm>
          <a:prstGeom prst="ellipse">
            <a:avLst/>
          </a:prstGeom>
          <a:noFill/>
          <a:ln>
            <a:noFill/>
          </a:ln>
          <a:effectLst>
            <a:outerShdw blurRad="357188" rotWithShape="0" algn="bl" dir="5400000" dist="114300">
              <a:srgbClr val="000000">
                <a:alpha val="22000"/>
              </a:srgbClr>
            </a:outerShdw>
          </a:effectLst>
        </p:spPr>
      </p:pic>
      <p:pic>
        <p:nvPicPr>
          <p:cNvPr id="326" name="Google Shape;32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2589" y="9371025"/>
            <a:ext cx="340000" cy="3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Production Deployment Prep</a:t>
            </a:r>
            <a:endParaRPr/>
          </a:p>
        </p:txBody>
      </p:sp>
      <p:sp>
        <p:nvSpPr>
          <p:cNvPr id="529" name="Google Shape;529;p70"/>
          <p:cNvSpPr txBox="1"/>
          <p:nvPr/>
        </p:nvSpPr>
        <p:spPr>
          <a:xfrm>
            <a:off x="4729184" y="2382200"/>
            <a:ext cx="6309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I’ve generated the delta files from staging.  Please run it from [x] location</a:t>
            </a:r>
            <a:endParaRPr sz="2700"/>
          </a:p>
        </p:txBody>
      </p:sp>
      <p:sp>
        <p:nvSpPr>
          <p:cNvPr id="530" name="Google Shape;530;p70"/>
          <p:cNvSpPr txBox="1"/>
          <p:nvPr/>
        </p:nvSpPr>
        <p:spPr>
          <a:xfrm>
            <a:off x="5444365" y="3644940"/>
            <a:ext cx="57342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No problem, do you mind adding it to the deployment plan?</a:t>
            </a:r>
            <a:endParaRPr sz="2700"/>
          </a:p>
        </p:txBody>
      </p:sp>
      <p:sp>
        <p:nvSpPr>
          <p:cNvPr id="531" name="Google Shape;531;p70"/>
          <p:cNvSpPr txBox="1"/>
          <p:nvPr/>
        </p:nvSpPr>
        <p:spPr>
          <a:xfrm>
            <a:off x="4868998" y="4987883"/>
            <a:ext cx="56088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Can do.  I’ll add a note about the script order, it’s critical today.</a:t>
            </a:r>
            <a:endParaRPr sz="2700"/>
          </a:p>
        </p:txBody>
      </p:sp>
      <p:sp>
        <p:nvSpPr>
          <p:cNvPr id="532" name="Google Shape;532;p70"/>
          <p:cNvSpPr txBox="1"/>
          <p:nvPr/>
        </p:nvSpPr>
        <p:spPr>
          <a:xfrm>
            <a:off x="6859344" y="6330753"/>
            <a:ext cx="4371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Thanks, I noticed that when we went to staging.</a:t>
            </a:r>
            <a:endParaRPr sz="2700"/>
          </a:p>
        </p:txBody>
      </p:sp>
      <p:sp>
        <p:nvSpPr>
          <p:cNvPr id="533" name="Google Shape;533;p70"/>
          <p:cNvSpPr txBox="1"/>
          <p:nvPr/>
        </p:nvSpPr>
        <p:spPr>
          <a:xfrm>
            <a:off x="899517" y="7001080"/>
            <a:ext cx="30894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Database Developer</a:t>
            </a:r>
            <a:endParaRPr sz="2700"/>
          </a:p>
        </p:txBody>
      </p:sp>
      <p:sp>
        <p:nvSpPr>
          <p:cNvPr id="534" name="Google Shape;534;p70"/>
          <p:cNvSpPr txBox="1"/>
          <p:nvPr/>
        </p:nvSpPr>
        <p:spPr>
          <a:xfrm>
            <a:off x="11143393" y="6822754"/>
            <a:ext cx="55347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DBA</a:t>
            </a:r>
            <a:endParaRPr sz="2700"/>
          </a:p>
        </p:txBody>
      </p:sp>
      <p:pic>
        <p:nvPicPr>
          <p:cNvPr id="535" name="Google Shape;5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35" y="3619058"/>
            <a:ext cx="4570544" cy="326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8488" y="3619058"/>
            <a:ext cx="6463748" cy="326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Production Deployment</a:t>
            </a:r>
            <a:endParaRPr/>
          </a:p>
        </p:txBody>
      </p:sp>
      <p:sp>
        <p:nvSpPr>
          <p:cNvPr id="543" name="Google Shape;543;p71"/>
          <p:cNvSpPr txBox="1"/>
          <p:nvPr/>
        </p:nvSpPr>
        <p:spPr>
          <a:xfrm>
            <a:off x="4805383" y="2390025"/>
            <a:ext cx="63099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Go ahead and run the scripts in the deployment plan.</a:t>
            </a:r>
            <a:endParaRPr sz="2700"/>
          </a:p>
        </p:txBody>
      </p:sp>
      <p:sp>
        <p:nvSpPr>
          <p:cNvPr id="544" name="Google Shape;544;p71"/>
          <p:cNvSpPr txBox="1"/>
          <p:nvPr/>
        </p:nvSpPr>
        <p:spPr>
          <a:xfrm>
            <a:off x="5520564" y="3653178"/>
            <a:ext cx="57342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I’ve already started…I’m getting an error on the second script.</a:t>
            </a:r>
            <a:endParaRPr sz="2700"/>
          </a:p>
        </p:txBody>
      </p:sp>
      <p:sp>
        <p:nvSpPr>
          <p:cNvPr id="545" name="Google Shape;545;p71"/>
          <p:cNvSpPr txBox="1"/>
          <p:nvPr/>
        </p:nvSpPr>
        <p:spPr>
          <a:xfrm>
            <a:off x="4945197" y="4996560"/>
            <a:ext cx="56088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Hmm, that’s a change from the developer.  They’re telling me to try again.</a:t>
            </a:r>
            <a:endParaRPr sz="2700"/>
          </a:p>
        </p:txBody>
      </p:sp>
      <p:sp>
        <p:nvSpPr>
          <p:cNvPr id="546" name="Google Shape;546;p71"/>
          <p:cNvSpPr txBox="1"/>
          <p:nvPr/>
        </p:nvSpPr>
        <p:spPr>
          <a:xfrm>
            <a:off x="6935542" y="6339869"/>
            <a:ext cx="43719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Okay…here goes nothing.</a:t>
            </a:r>
            <a:endParaRPr sz="2700"/>
          </a:p>
        </p:txBody>
      </p:sp>
      <p:sp>
        <p:nvSpPr>
          <p:cNvPr id="547" name="Google Shape;547;p71"/>
          <p:cNvSpPr txBox="1"/>
          <p:nvPr/>
        </p:nvSpPr>
        <p:spPr>
          <a:xfrm>
            <a:off x="975717" y="7010415"/>
            <a:ext cx="30894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Database Developer</a:t>
            </a:r>
            <a:endParaRPr sz="2700"/>
          </a:p>
        </p:txBody>
      </p:sp>
      <p:sp>
        <p:nvSpPr>
          <p:cNvPr id="548" name="Google Shape;548;p71"/>
          <p:cNvSpPr txBox="1"/>
          <p:nvPr/>
        </p:nvSpPr>
        <p:spPr>
          <a:xfrm>
            <a:off x="11219590" y="6832031"/>
            <a:ext cx="5534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DBA</a:t>
            </a:r>
            <a:endParaRPr sz="2700"/>
          </a:p>
        </p:txBody>
      </p:sp>
      <p:pic>
        <p:nvPicPr>
          <p:cNvPr id="549" name="Google Shape;5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35" y="3627288"/>
            <a:ext cx="4570546" cy="326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4685" y="3627288"/>
            <a:ext cx="6463750" cy="3261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Summary of Flaws</a:t>
            </a:r>
            <a:endParaRPr/>
          </a:p>
        </p:txBody>
      </p:sp>
      <p:sp>
        <p:nvSpPr>
          <p:cNvPr id="557" name="Google Shape;557;p72"/>
          <p:cNvSpPr txBox="1"/>
          <p:nvPr>
            <p:ph idx="3" type="body"/>
          </p:nvPr>
        </p:nvSpPr>
        <p:spPr>
          <a:xfrm>
            <a:off x="1229350" y="2188425"/>
            <a:ext cx="16378800" cy="741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The delivered deployment artifacts were unreliable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Developers changing Test directly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Unfinished changes make it to Production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Manual comparison and generation of delta scripts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Delta scripts regenerated for Staging and Production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Dismissive of feedback from Operations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“That deployment last night took three hours”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“Each team delivers their scripts a different way”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“At times, I feel like an F5 monkey, all I do is run scripts from developers”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“You just generated that script?  How do you know it will work?”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“How was I supposed to know the scripts must be run in a specific order?”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How Operations Viewed Development Teams</a:t>
            </a:r>
            <a:endParaRPr/>
          </a:p>
        </p:txBody>
      </p:sp>
      <p:pic>
        <p:nvPicPr>
          <p:cNvPr id="564" name="Google Shape;5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300" y="2188425"/>
            <a:ext cx="8523000" cy="77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Defense Mechanisms</a:t>
            </a:r>
            <a:endParaRPr/>
          </a:p>
        </p:txBody>
      </p:sp>
      <p:sp>
        <p:nvSpPr>
          <p:cNvPr id="571" name="Google Shape;571;p74"/>
          <p:cNvSpPr txBox="1"/>
          <p:nvPr>
            <p:ph idx="3" type="body"/>
          </p:nvPr>
        </p:nvSpPr>
        <p:spPr>
          <a:xfrm>
            <a:off x="1229350" y="2829975"/>
            <a:ext cx="87423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Manually review all delta scripts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Only operations can perform deployments to staging and production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Once a quarter deployments per application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Change approval boards</a:t>
            </a:r>
            <a:endParaRPr sz="4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4050" y="3102825"/>
            <a:ext cx="7605150" cy="522651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4"/>
          <p:cNvSpPr txBox="1"/>
          <p:nvPr/>
        </p:nvSpPr>
        <p:spPr>
          <a:xfrm>
            <a:off x="1752000" y="9415525"/>
            <a:ext cx="146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F2535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https://www.pluggedin.com/movie-reviews/osmosisjones/</a:t>
            </a:r>
            <a:r>
              <a:rPr lang="en-US">
                <a:solidFill>
                  <a:srgbClr val="0F253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F25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5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Amalgamation</a:t>
            </a:r>
            <a:r>
              <a:rPr lang="en-US"/>
              <a:t> of reactions to mistakes</a:t>
            </a:r>
            <a:endParaRPr/>
          </a:p>
        </p:txBody>
      </p:sp>
      <p:pic>
        <p:nvPicPr>
          <p:cNvPr id="580" name="Google Shape;58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975" y="2188425"/>
            <a:ext cx="7758525" cy="77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6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Solving the wrong problem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Boiled Frog</a:t>
            </a:r>
            <a:endParaRPr/>
          </a:p>
        </p:txBody>
      </p:sp>
      <p:pic>
        <p:nvPicPr>
          <p:cNvPr id="593" name="Google Shape;5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050" y="2188425"/>
            <a:ext cx="10959498" cy="72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7"/>
          <p:cNvSpPr txBox="1"/>
          <p:nvPr/>
        </p:nvSpPr>
        <p:spPr>
          <a:xfrm>
            <a:off x="1752000" y="9415525"/>
            <a:ext cx="1469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F2535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https://en.wikipedia.org/wiki/Boiling_frog</a:t>
            </a:r>
            <a:r>
              <a:rPr lang="en-US">
                <a:solidFill>
                  <a:srgbClr val="0F2535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https://www.cnet.com/home/kitchen-and-household/how-to-make-distilled-water-at-home-for-free-5-easy-steps-for-clean-water/</a:t>
            </a:r>
            <a:r>
              <a:rPr lang="en-US">
                <a:solidFill>
                  <a:srgbClr val="0F253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F25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5" name="Google Shape;59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2225" y="2635125"/>
            <a:ext cx="6526350" cy="36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Automate delta script generation and execution</a:t>
            </a:r>
            <a:endParaRPr/>
          </a:p>
        </p:txBody>
      </p:sp>
      <p:sp>
        <p:nvSpPr>
          <p:cNvPr id="602" name="Google Shape;602;p78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CLI tooling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Test to Staging</a:t>
            </a:r>
            <a:endParaRPr sz="29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Staging to Production</a:t>
            </a:r>
            <a:endParaRPr sz="29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Char char="•"/>
            </a:pPr>
            <a:r>
              <a:rPr lang="en-US" sz="3100">
                <a:solidFill>
                  <a:srgbClr val="1F2F3C"/>
                </a:solidFill>
              </a:rPr>
              <a:t>Powershell</a:t>
            </a:r>
            <a:endParaRPr sz="3100">
              <a:solidFill>
                <a:srgbClr val="1F2F3C"/>
              </a:solidFill>
            </a:endParaRPr>
          </a:p>
          <a:p>
            <a:pPr indent="-412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Create folders</a:t>
            </a:r>
            <a:endParaRPr sz="29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Copy files to folders</a:t>
            </a:r>
            <a:endParaRPr sz="29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Send email notifications to DBAs</a:t>
            </a:r>
            <a:endParaRPr sz="29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</a:rPr>
              <a:t>Execution</a:t>
            </a:r>
            <a:endParaRPr sz="3100">
              <a:solidFill>
                <a:srgbClr val="1F2F3C"/>
              </a:solidFill>
            </a:endParaRPr>
          </a:p>
          <a:p>
            <a:pPr indent="-412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00"/>
              <a:buChar char="•"/>
            </a:pPr>
            <a:r>
              <a:rPr lang="en-US" sz="2900">
                <a:solidFill>
                  <a:srgbClr val="1F2F3C"/>
                </a:solidFill>
              </a:rPr>
              <a:t>DBAs run a single “control script”</a:t>
            </a:r>
            <a:endParaRPr sz="2900">
              <a:solidFill>
                <a:srgbClr val="1F2F3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9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/>
              <a:t>Automation won’t fix a terrible process</a:t>
            </a:r>
            <a:endParaRPr/>
          </a:p>
        </p:txBody>
      </p:sp>
      <p:pic>
        <p:nvPicPr>
          <p:cNvPr id="609" name="Google Shape;60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2340825"/>
            <a:ext cx="10447632" cy="72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55726" cy="544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6375" y="2689425"/>
            <a:ext cx="4955224" cy="660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8125" y="0"/>
            <a:ext cx="4955224" cy="660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800" y="5414107"/>
            <a:ext cx="6192399" cy="4644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0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Are we solving the right problem?</a:t>
            </a:r>
            <a:endParaRPr/>
          </a:p>
        </p:txBody>
      </p:sp>
      <p:sp>
        <p:nvSpPr>
          <p:cNvPr id="616" name="Google Shape;616;p80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Why are we comparing Staging to Production?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Why do we need to send scripts to DBAs?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Do the DBAs understand the scripts / applications?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Is reviewing right before Production the right time?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Is this the best use of a DBA’s time?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1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Collaboration</a:t>
            </a:r>
            <a:endParaRPr sz="4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2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Boiled Frog</a:t>
            </a:r>
            <a:endParaRPr/>
          </a:p>
        </p:txBody>
      </p:sp>
      <p:pic>
        <p:nvPicPr>
          <p:cNvPr id="629" name="Google Shape;6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050" y="2188425"/>
            <a:ext cx="10959498" cy="72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223" y="2307125"/>
            <a:ext cx="4159650" cy="29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82"/>
          <p:cNvSpPr txBox="1"/>
          <p:nvPr/>
        </p:nvSpPr>
        <p:spPr>
          <a:xfrm>
            <a:off x="1752000" y="9415525"/>
            <a:ext cx="146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F2535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https://en.wikipedia.org/wiki/Boiling_frog</a:t>
            </a:r>
            <a:r>
              <a:rPr lang="en-US">
                <a:solidFill>
                  <a:srgbClr val="0F2535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https://hrprofessionalsmagazine.com/2020/01/30/dont-become-a-boiled-frog-becoming-more-agile/</a:t>
            </a:r>
            <a:r>
              <a:rPr lang="en-US">
                <a:solidFill>
                  <a:srgbClr val="0F253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F25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Everyone: our current process is </a:t>
            </a:r>
            <a:r>
              <a:rPr b="1" lang="en-US" sz="7200" u="sng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unsustainable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25" y="2569375"/>
            <a:ext cx="13202551" cy="74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4"/>
          <p:cNvSpPr txBox="1"/>
          <p:nvPr/>
        </p:nvSpPr>
        <p:spPr>
          <a:xfrm>
            <a:off x="548250" y="441075"/>
            <a:ext cx="9854700" cy="9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Developers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Roboto"/>
                <a:ea typeface="Roboto"/>
                <a:cs typeface="Roboto"/>
                <a:sym typeface="Roboto"/>
              </a:rPr>
              <a:t>New Features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84"/>
          <p:cNvSpPr txBox="1"/>
          <p:nvPr/>
        </p:nvSpPr>
        <p:spPr>
          <a:xfrm>
            <a:off x="9882675" y="441075"/>
            <a:ext cx="7870200" cy="9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Operations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Roboto"/>
                <a:ea typeface="Roboto"/>
                <a:cs typeface="Roboto"/>
                <a:sym typeface="Roboto"/>
              </a:rPr>
              <a:t>Keeping Production Up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5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Organizational Silos and Distrust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6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Focus on solving Database Deployments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7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Two-day meeting</a:t>
            </a:r>
            <a:endParaRPr/>
          </a:p>
        </p:txBody>
      </p:sp>
      <p:sp>
        <p:nvSpPr>
          <p:cNvPr id="664" name="Google Shape;664;p87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Representatives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DBA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Database Architect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Lead Developer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Database Developer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Identify key business rules to follow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Key Metrics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Design process and responsibilities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6050" y="3042900"/>
            <a:ext cx="7959974" cy="3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7"/>
          <p:cNvSpPr txBox="1"/>
          <p:nvPr/>
        </p:nvSpPr>
        <p:spPr>
          <a:xfrm>
            <a:off x="1638950" y="9494650"/>
            <a:ext cx="149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Image Source: https://www.airswift.com/blog/five-ways-to-improve-training-and-development-in-the-workplace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Business Rules</a:t>
            </a:r>
            <a:endParaRPr/>
          </a:p>
        </p:txBody>
      </p:sp>
      <p:sp>
        <p:nvSpPr>
          <p:cNvPr id="673" name="Google Shape;673;p88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Font typeface="Arial"/>
              <a:buChar char="•"/>
            </a:pPr>
            <a:r>
              <a:rPr lang="en-US" sz="33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Changes must be reviewed</a:t>
            </a:r>
            <a:endParaRPr sz="33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Syntactically correct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Company standards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Best practices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Char char="•"/>
            </a:pPr>
            <a:r>
              <a:rPr lang="en-US" sz="3300">
                <a:solidFill>
                  <a:srgbClr val="1F2F3C"/>
                </a:solidFill>
              </a:rPr>
              <a:t>Review is done by someone who didn’t make the change</a:t>
            </a:r>
            <a:endParaRPr sz="3300">
              <a:solidFill>
                <a:srgbClr val="1F2F3C"/>
              </a:solidFill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Char char="•"/>
            </a:pPr>
            <a:r>
              <a:rPr lang="en-US" sz="3300">
                <a:solidFill>
                  <a:srgbClr val="1F2F3C"/>
                </a:solidFill>
              </a:rPr>
              <a:t>Truth center for changes</a:t>
            </a:r>
            <a:endParaRPr sz="3300">
              <a:solidFill>
                <a:srgbClr val="1F2F3C"/>
              </a:solidFill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Auditable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Link to business change request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Char char="•"/>
            </a:pPr>
            <a:r>
              <a:rPr lang="en-US" sz="3300">
                <a:solidFill>
                  <a:srgbClr val="1F2F3C"/>
                </a:solidFill>
              </a:rPr>
              <a:t>Consistent process across all environments</a:t>
            </a:r>
            <a:endParaRPr sz="53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9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Key Metrics</a:t>
            </a:r>
            <a:endParaRPr/>
          </a:p>
        </p:txBody>
      </p:sp>
      <p:sp>
        <p:nvSpPr>
          <p:cNvPr id="680" name="Google Shape;680;p89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2+ Hour Deployments -&gt; Deployment Time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Quarterly Release Cadence -&gt; Deployment Frequency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60% Emergency Fix the next day -&gt; Post Deployment Emergency Fixes or “Failure Rate”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00" y="3185200"/>
            <a:ext cx="41243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950" y="5029200"/>
            <a:ext cx="2717250" cy="2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9625" y="1810800"/>
            <a:ext cx="3957450" cy="14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975" y="1810800"/>
            <a:ext cx="67246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0700" y="4126675"/>
            <a:ext cx="44005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84500" y="6336725"/>
            <a:ext cx="39814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0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DORA Metrics</a:t>
            </a:r>
            <a:endParaRPr/>
          </a:p>
        </p:txBody>
      </p:sp>
      <p:sp>
        <p:nvSpPr>
          <p:cNvPr id="687" name="Google Shape;687;p90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Deployment Frequency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Lead Time To Changes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Mean Time To Recover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Change Failure Rate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625" y="2807536"/>
            <a:ext cx="9960551" cy="53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1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 and Results</a:t>
            </a:r>
            <a:endParaRPr sz="4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2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Process Changes</a:t>
            </a:r>
            <a:endParaRPr/>
          </a:p>
        </p:txBody>
      </p:sp>
      <p:sp>
        <p:nvSpPr>
          <p:cNvPr id="701" name="Google Shape;701;p92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Put the database schema into source control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Require local database development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All changes made on a branch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Trigger build on each branch check-in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Always verify schema during the build process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Pull Requests to approve changes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00" y="1578825"/>
            <a:ext cx="2846119" cy="283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28" y="5661939"/>
            <a:ext cx="3293338" cy="328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458" y="3402315"/>
            <a:ext cx="2562192" cy="340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91718" y="1849836"/>
            <a:ext cx="2863999" cy="285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77066" y="5864353"/>
            <a:ext cx="3293334" cy="3285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4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v1 </a:t>
            </a:r>
            <a:r>
              <a:rPr lang="en-US"/>
              <a:t>Delivery Pipeline</a:t>
            </a:r>
            <a:endParaRPr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483825"/>
            <a:ext cx="17576800" cy="361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5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Benefits</a:t>
            </a:r>
            <a:endParaRPr/>
          </a:p>
        </p:txBody>
      </p:sp>
      <p:sp>
        <p:nvSpPr>
          <p:cNvPr id="725" name="Google Shape;725;p95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Build once, deploy everywhere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No changes can be merged into main without approval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Prior to merging the build will perform verification of changes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No half-finished changes will make it to the main branch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Only scripts in source control will go to Production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Any changes made outside of the process will most likely be overwritten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Every script will be run at least once per environment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Promoted in the correct order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Minimize chance of surprises in Production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6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Business Rules</a:t>
            </a:r>
            <a:endParaRPr/>
          </a:p>
        </p:txBody>
      </p:sp>
      <p:sp>
        <p:nvSpPr>
          <p:cNvPr id="732" name="Google Shape;732;p96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Font typeface="Arial"/>
              <a:buChar char="•"/>
            </a:pPr>
            <a:r>
              <a:rPr lang="en-US" sz="33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Changes must be reviewed</a:t>
            </a:r>
            <a:endParaRPr sz="33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Syntactically correct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Company standards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Best practices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Char char="•"/>
            </a:pPr>
            <a:r>
              <a:rPr lang="en-US" sz="3300">
                <a:solidFill>
                  <a:srgbClr val="1F2F3C"/>
                </a:solidFill>
              </a:rPr>
              <a:t>Review is done by someone who didn’t make the change</a:t>
            </a:r>
            <a:endParaRPr sz="3300">
              <a:solidFill>
                <a:srgbClr val="1F2F3C"/>
              </a:solidFill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Char char="•"/>
            </a:pPr>
            <a:r>
              <a:rPr lang="en-US" sz="3300">
                <a:solidFill>
                  <a:srgbClr val="1F2F3C"/>
                </a:solidFill>
              </a:rPr>
              <a:t>Truth center for changes</a:t>
            </a:r>
            <a:endParaRPr sz="3300">
              <a:solidFill>
                <a:srgbClr val="1F2F3C"/>
              </a:solidFill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Auditable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Link to business change request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Char char="•"/>
            </a:pPr>
            <a:r>
              <a:rPr lang="en-US" sz="3300">
                <a:solidFill>
                  <a:srgbClr val="1F2F3C"/>
                </a:solidFill>
              </a:rPr>
              <a:t>Consistent process across all environments</a:t>
            </a:r>
            <a:endParaRPr sz="53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7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Business Rules</a:t>
            </a:r>
            <a:endParaRPr/>
          </a:p>
        </p:txBody>
      </p:sp>
      <p:sp>
        <p:nvSpPr>
          <p:cNvPr id="739" name="Google Shape;739;p97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Font typeface="Arial"/>
              <a:buChar char="•"/>
            </a:pPr>
            <a:r>
              <a:rPr lang="en-US" sz="33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Changes must be reviewed - </a:t>
            </a:r>
            <a:r>
              <a:rPr b="1" lang="en-US" sz="33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Done during PR prior to main</a:t>
            </a:r>
            <a:endParaRPr b="1" sz="33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Syntactically correct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Company standards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Best practices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Char char="•"/>
            </a:pPr>
            <a:r>
              <a:rPr lang="en-US" sz="3300">
                <a:solidFill>
                  <a:srgbClr val="1F2F3C"/>
                </a:solidFill>
              </a:rPr>
              <a:t>Review is done by someone who didn’t make the change - </a:t>
            </a:r>
            <a:r>
              <a:rPr b="1" lang="en-US" sz="3300">
                <a:solidFill>
                  <a:srgbClr val="1F2F3C"/>
                </a:solidFill>
              </a:rPr>
              <a:t>enforced via PR</a:t>
            </a:r>
            <a:endParaRPr b="1" sz="3300">
              <a:solidFill>
                <a:srgbClr val="1F2F3C"/>
              </a:solidFill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Char char="•"/>
            </a:pPr>
            <a:r>
              <a:rPr lang="en-US" sz="3300">
                <a:solidFill>
                  <a:srgbClr val="1F2F3C"/>
                </a:solidFill>
              </a:rPr>
              <a:t>Truth center for changes - </a:t>
            </a:r>
            <a:r>
              <a:rPr b="1" lang="en-US" sz="3300">
                <a:solidFill>
                  <a:srgbClr val="1F2F3C"/>
                </a:solidFill>
              </a:rPr>
              <a:t>Git</a:t>
            </a:r>
            <a:endParaRPr b="1" sz="3300">
              <a:solidFill>
                <a:srgbClr val="1F2F3C"/>
              </a:solidFill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Auditable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Link to business change request</a:t>
            </a:r>
            <a:endParaRPr sz="31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300"/>
              <a:buChar char="•"/>
            </a:pPr>
            <a:r>
              <a:rPr lang="en-US" sz="3300">
                <a:solidFill>
                  <a:srgbClr val="1F2F3C"/>
                </a:solidFill>
              </a:rPr>
              <a:t>Consistent process across all environments - </a:t>
            </a:r>
            <a:r>
              <a:rPr b="1" lang="en-US" sz="3300">
                <a:solidFill>
                  <a:srgbClr val="1F2F3C"/>
                </a:solidFill>
              </a:rPr>
              <a:t>Build and Deployment Tooling</a:t>
            </a:r>
            <a:endParaRPr b="1" sz="5300">
              <a:solidFill>
                <a:srgbClr val="1F2F3C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8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Key Metrics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9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120 Minute</a:t>
            </a:r>
            <a:r>
              <a:rPr lang="en-US"/>
              <a:t> Deployment</a:t>
            </a:r>
            <a:endParaRPr/>
          </a:p>
        </p:txBody>
      </p:sp>
      <p:pic>
        <p:nvPicPr>
          <p:cNvPr id="752" name="Google Shape;75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27375"/>
            <a:ext cx="17513373" cy="23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0" y="2073350"/>
            <a:ext cx="5860900" cy="43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450" y="152400"/>
            <a:ext cx="5408925" cy="40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8775" y="2645150"/>
            <a:ext cx="5860900" cy="445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0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100 Minute</a:t>
            </a:r>
            <a:r>
              <a:rPr lang="en-US"/>
              <a:t> Deployment</a:t>
            </a:r>
            <a:endParaRPr/>
          </a:p>
        </p:txBody>
      </p:sp>
      <p:pic>
        <p:nvPicPr>
          <p:cNvPr id="759" name="Google Shape;75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00" y="3730752"/>
            <a:ext cx="16473868" cy="236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1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75</a:t>
            </a:r>
            <a:r>
              <a:rPr lang="en-US"/>
              <a:t> Minute Deployment</a:t>
            </a:r>
            <a:endParaRPr/>
          </a:p>
        </p:txBody>
      </p:sp>
      <p:pic>
        <p:nvPicPr>
          <p:cNvPr id="766" name="Google Shape;76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30752"/>
            <a:ext cx="13082468" cy="236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2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15 </a:t>
            </a:r>
            <a:r>
              <a:rPr lang="en-US"/>
              <a:t>Minute Deployment</a:t>
            </a:r>
            <a:endParaRPr/>
          </a:p>
        </p:txBody>
      </p:sp>
      <p:pic>
        <p:nvPicPr>
          <p:cNvPr id="773" name="Google Shape;77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30752"/>
            <a:ext cx="5286036" cy="236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3"/>
          <p:cNvSpPr txBox="1"/>
          <p:nvPr>
            <p:ph type="title"/>
          </p:nvPr>
        </p:nvSpPr>
        <p:spPr>
          <a:xfrm>
            <a:off x="1219631" y="2724333"/>
            <a:ext cx="7258800" cy="452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0%</a:t>
            </a:r>
            <a:endParaRPr b="1" sz="27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103"/>
          <p:cNvSpPr txBox="1"/>
          <p:nvPr/>
        </p:nvSpPr>
        <p:spPr>
          <a:xfrm>
            <a:off x="8627422" y="3535302"/>
            <a:ext cx="81342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8775" lIns="178775" spcFirstLastPara="1" rIns="178775" wrap="square" tIns="178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 Releases required an emergency fix the next day</a:t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4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Lessons Learned</a:t>
            </a:r>
            <a:endParaRPr sz="4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5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People are the biggest hurdle,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not technology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6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Meet face to face over async communications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7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Listen to feedback and adjust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8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Adjustments</a:t>
            </a:r>
            <a:endParaRPr/>
          </a:p>
        </p:txBody>
      </p:sp>
      <p:sp>
        <p:nvSpPr>
          <p:cNvPr id="811" name="Google Shape;811;p108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No process is static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New technologies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New techniques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Learn and understand tools better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09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v2 </a:t>
            </a:r>
            <a:r>
              <a:rPr lang="en-US"/>
              <a:t>Delivery Pipeline</a:t>
            </a:r>
            <a:endParaRPr/>
          </a:p>
        </p:txBody>
      </p:sp>
      <p:pic>
        <p:nvPicPr>
          <p:cNvPr id="818" name="Google Shape;81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102825"/>
            <a:ext cx="17576800" cy="4831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Quarterly to weekly deployments</a:t>
            </a:r>
            <a:endParaRPr sz="4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0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v3 Delivery Pipeline</a:t>
            </a:r>
            <a:endParaRPr/>
          </a:p>
        </p:txBody>
      </p:sp>
      <p:pic>
        <p:nvPicPr>
          <p:cNvPr id="825" name="Google Shape;82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2340825"/>
            <a:ext cx="11885064" cy="756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11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To do it right, you need one or more people to focus on these problems 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all day, every day.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2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Careful with the work groups</a:t>
            </a:r>
            <a:endParaRPr/>
          </a:p>
        </p:txBody>
      </p:sp>
      <p:sp>
        <p:nvSpPr>
          <p:cNvPr id="838" name="Google Shape;838;p112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“School of Software Delivery”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Developers (like me) get very passionate about their tooling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We literally spent weeks arguing over TeamCity vs. Jenkins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Leadership got fed up with us and choose Azure DevOps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13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 sz="4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4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Single Team</a:t>
            </a:r>
            <a:endParaRPr/>
          </a:p>
        </p:txBody>
      </p:sp>
      <p:sp>
        <p:nvSpPr>
          <p:cNvPr id="851" name="Google Shape;851;p114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Avoid too many cooks in the kitchen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Option #1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50"/>
              <a:buFont typeface="Arial"/>
              <a:buChar char="•"/>
            </a:pPr>
            <a:r>
              <a:rPr lang="en-US" sz="295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One person chosen from each job role</a:t>
            </a:r>
            <a:endParaRPr sz="295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50"/>
              <a:buFont typeface="Arial"/>
              <a:buChar char="•"/>
            </a:pPr>
            <a:r>
              <a:rPr lang="en-US" sz="295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Each person brings their experience and concerns</a:t>
            </a:r>
            <a:endParaRPr sz="295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50"/>
              <a:buFont typeface="Arial"/>
              <a:buChar char="•"/>
            </a:pPr>
            <a:r>
              <a:rPr lang="en-US" sz="295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Build out a list of priorities</a:t>
            </a:r>
            <a:endParaRPr sz="295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50"/>
              <a:buFont typeface="Arial"/>
              <a:buChar char="•"/>
            </a:pPr>
            <a:r>
              <a:rPr lang="en-US" sz="295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Good getting started option</a:t>
            </a:r>
            <a:endParaRPr sz="295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Option #2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Platform Engineers</a:t>
            </a:r>
            <a:endParaRPr sz="29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Centralized team used to collaborate between all roles</a:t>
            </a:r>
            <a:endParaRPr sz="29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Learn the tooling and build the processes</a:t>
            </a:r>
            <a:endParaRPr sz="29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15"/>
          <p:cNvSpPr txBox="1"/>
          <p:nvPr>
            <p:ph idx="4294967295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Think of your priorities as a triangle</a:t>
            </a:r>
            <a:endParaRPr/>
          </a:p>
        </p:txBody>
      </p:sp>
      <p:pic>
        <p:nvPicPr>
          <p:cNvPr id="858" name="Google Shape;85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2340825"/>
            <a:ext cx="8638500" cy="760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6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Learn the tooling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17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Collaborate with all the other roles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8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Be a </a:t>
            </a: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servant</a:t>
            </a: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 coach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9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Build that trust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1478625" y="2310775"/>
            <a:ext cx="14332800" cy="54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2+ hours to 15 minutes</a:t>
            </a:r>
            <a:endParaRPr sz="4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20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Repeatedly stress you are NOT attempting to replace anyone with automation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1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Building Trust</a:t>
            </a:r>
            <a:endParaRPr/>
          </a:p>
        </p:txBody>
      </p:sp>
      <p:sp>
        <p:nvSpPr>
          <p:cNvPr id="895" name="Google Shape;895;p121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Be as transparent as possible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Articulate why a problem needs to be solved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Post regular updates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Celebrate wins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Acknowledge setbacks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22"/>
          <p:cNvSpPr txBox="1"/>
          <p:nvPr/>
        </p:nvSpPr>
        <p:spPr>
          <a:xfrm>
            <a:off x="0" y="0"/>
            <a:ext cx="178815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High trust is needed for </a:t>
            </a:r>
            <a:endParaRPr b="1" sz="7200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F2F3C"/>
                </a:solidFill>
                <a:latin typeface="Roboto"/>
                <a:ea typeface="Roboto"/>
                <a:cs typeface="Roboto"/>
                <a:sym typeface="Roboto"/>
              </a:rPr>
              <a:t>Continuous Delivery</a:t>
            </a:r>
            <a:endParaRPr b="1" i="1" sz="7200" u="sng">
              <a:solidFill>
                <a:srgbClr val="1F2F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23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Deployment Frequency and Changesets</a:t>
            </a:r>
            <a:endParaRPr/>
          </a:p>
        </p:txBody>
      </p:sp>
      <p:sp>
        <p:nvSpPr>
          <p:cNvPr id="908" name="Google Shape;908;p123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“Trust me, bro” doesn’t work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Larger changesets = Longer Deployment Time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Comfortable deploying more frequently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Once a quarter became once every eight weeks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Once every eight weeks became once a month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Once a month became once a fortnight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000"/>
              <a:buFont typeface="Arial"/>
              <a:buChar char="•"/>
            </a:pPr>
            <a:r>
              <a:rPr lang="en-US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Once a fortnight became once a week</a:t>
            </a:r>
            <a:endParaRPr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Smaller and smaller changesets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4"/>
          <p:cNvSpPr txBox="1"/>
          <p:nvPr>
            <p:ph idx="1" type="subTitle"/>
          </p:nvPr>
        </p:nvSpPr>
        <p:spPr>
          <a:xfrm>
            <a:off x="1230625" y="1202625"/>
            <a:ext cx="15380700" cy="9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915" name="Google Shape;915;p124"/>
          <p:cNvSpPr txBox="1"/>
          <p:nvPr>
            <p:ph idx="3" type="body"/>
          </p:nvPr>
        </p:nvSpPr>
        <p:spPr>
          <a:xfrm>
            <a:off x="1229350" y="2829975"/>
            <a:ext cx="16378800" cy="61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Continuous Delivery is critical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Automation is key to Continuous Delivery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Don’t try to circumvent a team with automation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Break down the silos and build trust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F3C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1F2F3C"/>
                </a:solidFill>
                <a:latin typeface="Arial"/>
                <a:ea typeface="Arial"/>
                <a:cs typeface="Arial"/>
                <a:sym typeface="Arial"/>
              </a:rPr>
              <a:t>Collaborate and iterate on the process</a:t>
            </a:r>
            <a:endParaRPr sz="3600">
              <a:solidFill>
                <a:srgbClr val="1F2F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25"/>
          <p:cNvSpPr txBox="1"/>
          <p:nvPr>
            <p:ph idx="4294967295" type="title"/>
          </p:nvPr>
        </p:nvSpPr>
        <p:spPr>
          <a:xfrm>
            <a:off x="1052525" y="3394050"/>
            <a:ext cx="12278100" cy="327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25"/>
          <p:cNvSpPr txBox="1"/>
          <p:nvPr>
            <p:ph idx="4294967295" type="subTitle"/>
          </p:nvPr>
        </p:nvSpPr>
        <p:spPr>
          <a:xfrm>
            <a:off x="1182900" y="7862625"/>
            <a:ext cx="10303500" cy="5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3000"/>
              </a:spcAft>
              <a:buNone/>
            </a:pPr>
            <a:r>
              <a:rPr lang="en-US">
                <a:solidFill>
                  <a:schemeClr val="lt1"/>
                </a:solidFill>
              </a:rPr>
              <a:t>Bob Walker - Field CTO at Octopus Deploy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23" name="Google Shape;92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50" y="8634299"/>
            <a:ext cx="253500" cy="2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00" y="8972714"/>
            <a:ext cx="340000" cy="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25"/>
          <p:cNvSpPr txBox="1"/>
          <p:nvPr/>
        </p:nvSpPr>
        <p:spPr>
          <a:xfrm>
            <a:off x="1676300" y="8466625"/>
            <a:ext cx="500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bob.walker@octopus.com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@bobjwalker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6" name="Google Shape;92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589" y="9294825"/>
            <a:ext cx="340000" cy="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3950" y="2026947"/>
            <a:ext cx="5359250" cy="52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type="title"/>
          </p:nvPr>
        </p:nvSpPr>
        <p:spPr>
          <a:xfrm>
            <a:off x="1219631" y="2724333"/>
            <a:ext cx="7258800" cy="452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60%</a:t>
            </a:r>
            <a:endParaRPr b="1" sz="27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49"/>
          <p:cNvSpPr txBox="1"/>
          <p:nvPr/>
        </p:nvSpPr>
        <p:spPr>
          <a:xfrm>
            <a:off x="8627422" y="3535302"/>
            <a:ext cx="81342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8775" lIns="178775" spcFirstLastPara="1" rIns="178775" wrap="square" tIns="178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 Releases required an emergency fix the next day</a:t>
            </a:r>
            <a:endParaRPr sz="4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ctopus Corporate Deck">
  <a:themeElements>
    <a:clrScheme name="Custom 2">
      <a:dk1>
        <a:srgbClr val="0F2535"/>
      </a:dk1>
      <a:lt1>
        <a:srgbClr val="FFFFFF"/>
      </a:lt1>
      <a:dk2>
        <a:srgbClr val="124164"/>
      </a:dk2>
      <a:lt2>
        <a:srgbClr val="EBEFF3"/>
      </a:lt2>
      <a:accent1>
        <a:srgbClr val="0D80D8"/>
      </a:accent1>
      <a:accent2>
        <a:srgbClr val="00B065"/>
      </a:accent2>
      <a:accent3>
        <a:srgbClr val="7A41C5"/>
      </a:accent3>
      <a:accent4>
        <a:srgbClr val="416F91"/>
      </a:accent4>
      <a:accent5>
        <a:srgbClr val="AED0EB"/>
      </a:accent5>
      <a:accent6>
        <a:srgbClr val="EBF6FF"/>
      </a:accent6>
      <a:hlink>
        <a:srgbClr val="0D80D8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ctopus Corporate Deck">
  <a:themeElements>
    <a:clrScheme name="Custom 2">
      <a:dk1>
        <a:srgbClr val="0F2535"/>
      </a:dk1>
      <a:lt1>
        <a:srgbClr val="FFFFFF"/>
      </a:lt1>
      <a:dk2>
        <a:srgbClr val="124164"/>
      </a:dk2>
      <a:lt2>
        <a:srgbClr val="EBEFF3"/>
      </a:lt2>
      <a:accent1>
        <a:srgbClr val="0D80D8"/>
      </a:accent1>
      <a:accent2>
        <a:srgbClr val="00B065"/>
      </a:accent2>
      <a:accent3>
        <a:srgbClr val="7A41C5"/>
      </a:accent3>
      <a:accent4>
        <a:srgbClr val="416F91"/>
      </a:accent4>
      <a:accent5>
        <a:srgbClr val="AED0EB"/>
      </a:accent5>
      <a:accent6>
        <a:srgbClr val="EBF6FF"/>
      </a:accent6>
      <a:hlink>
        <a:srgbClr val="0D80D8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